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1"/>
  </p:notesMasterIdLst>
  <p:sldIdLst>
    <p:sldId id="256" r:id="rId2"/>
    <p:sldId id="270" r:id="rId3"/>
    <p:sldId id="261" r:id="rId4"/>
    <p:sldId id="266" r:id="rId5"/>
    <p:sldId id="269" r:id="rId6"/>
    <p:sldId id="259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10"/>
    <p:restoredTop sz="75319"/>
  </p:normalViewPr>
  <p:slideViewPr>
    <p:cSldViewPr snapToGrid="0" snapToObjects="1">
      <p:cViewPr>
        <p:scale>
          <a:sx n="154" d="100"/>
          <a:sy n="154" d="100"/>
        </p:scale>
        <p:origin x="-680" y="4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EA76A7-D269-954F-B6B0-370B3DE75301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DF7335B-7892-DB45-A157-0810D2FFD538}">
      <dgm:prSet custT="1"/>
      <dgm:spPr/>
      <dgm:t>
        <a:bodyPr/>
        <a:lstStyle/>
        <a:p>
          <a:r>
            <a:rPr lang="en-US" sz="1400" dirty="0" err="1"/>
            <a:t>Theortical</a:t>
          </a:r>
          <a:r>
            <a:rPr lang="en-US" sz="1400" dirty="0"/>
            <a:t> info about cloud computing, serverless, </a:t>
          </a:r>
          <a:r>
            <a:rPr lang="en-US" sz="1400" dirty="0" err="1"/>
            <a:t>aws</a:t>
          </a:r>
          <a:r>
            <a:rPr lang="en-US" sz="1400" dirty="0"/>
            <a:t> and lambda </a:t>
          </a:r>
          <a:endParaRPr lang="de-DE" sz="1400" dirty="0"/>
        </a:p>
      </dgm:t>
    </dgm:pt>
    <dgm:pt modelId="{A201CA63-4E2A-E740-A3FA-C8870143D35B}" type="parTrans" cxnId="{ECBAB17F-80ED-544B-B334-783D83CCF784}">
      <dgm:prSet/>
      <dgm:spPr/>
      <dgm:t>
        <a:bodyPr/>
        <a:lstStyle/>
        <a:p>
          <a:endParaRPr lang="en-GB"/>
        </a:p>
      </dgm:t>
    </dgm:pt>
    <dgm:pt modelId="{37F7C556-D398-7E48-BB2F-B137F9A8A1A2}" type="sibTrans" cxnId="{ECBAB17F-80ED-544B-B334-783D83CCF784}">
      <dgm:prSet/>
      <dgm:spPr/>
      <dgm:t>
        <a:bodyPr/>
        <a:lstStyle/>
        <a:p>
          <a:endParaRPr lang="en-GB"/>
        </a:p>
      </dgm:t>
    </dgm:pt>
    <dgm:pt modelId="{CB0CB030-1ACB-FB49-BAA4-825BC7009366}">
      <dgm:prSet custT="1"/>
      <dgm:spPr/>
      <dgm:t>
        <a:bodyPr/>
        <a:lstStyle/>
        <a:p>
          <a:r>
            <a:rPr lang="en-US" sz="1400" dirty="0"/>
            <a:t>Hands-on labs</a:t>
          </a:r>
          <a:endParaRPr lang="de-DE" sz="1400" dirty="0"/>
        </a:p>
      </dgm:t>
    </dgm:pt>
    <dgm:pt modelId="{1841CD1F-1B57-4B42-8B0C-4398A2A11DD2}" type="parTrans" cxnId="{6165E241-D623-F14A-B3C8-7FA6E790F7F5}">
      <dgm:prSet/>
      <dgm:spPr/>
      <dgm:t>
        <a:bodyPr/>
        <a:lstStyle/>
        <a:p>
          <a:endParaRPr lang="en-GB"/>
        </a:p>
      </dgm:t>
    </dgm:pt>
    <dgm:pt modelId="{E01085FC-725A-3F47-9E60-DE7649536499}" type="sibTrans" cxnId="{6165E241-D623-F14A-B3C8-7FA6E790F7F5}">
      <dgm:prSet/>
      <dgm:spPr/>
      <dgm:t>
        <a:bodyPr/>
        <a:lstStyle/>
        <a:p>
          <a:endParaRPr lang="en-GB"/>
        </a:p>
      </dgm:t>
    </dgm:pt>
    <dgm:pt modelId="{118623C4-38D3-934E-8382-D4A9863ED7A1}">
      <dgm:prSet custT="1"/>
      <dgm:spPr/>
      <dgm:t>
        <a:bodyPr/>
        <a:lstStyle/>
        <a:p>
          <a:r>
            <a:rPr lang="en-GB" sz="1400" b="0" i="0" dirty="0"/>
            <a:t>AWS Management Console</a:t>
          </a:r>
          <a:endParaRPr lang="de-DE" sz="1400" b="0" dirty="0"/>
        </a:p>
      </dgm:t>
    </dgm:pt>
    <dgm:pt modelId="{EB3493E4-7A31-2E4B-A50F-9C1AD96742D8}" type="parTrans" cxnId="{AF213F1C-85D2-024B-8061-EC1D603DF728}">
      <dgm:prSet/>
      <dgm:spPr/>
      <dgm:t>
        <a:bodyPr/>
        <a:lstStyle/>
        <a:p>
          <a:endParaRPr lang="en-GB"/>
        </a:p>
      </dgm:t>
    </dgm:pt>
    <dgm:pt modelId="{FD0314A4-DFAE-274D-B0A6-68582FFFAC04}" type="sibTrans" cxnId="{AF213F1C-85D2-024B-8061-EC1D603DF728}">
      <dgm:prSet/>
      <dgm:spPr/>
      <dgm:t>
        <a:bodyPr/>
        <a:lstStyle/>
        <a:p>
          <a:endParaRPr lang="en-GB"/>
        </a:p>
      </dgm:t>
    </dgm:pt>
    <dgm:pt modelId="{0E83620E-762F-C542-B736-AAEFDD01D998}">
      <dgm:prSet custT="1"/>
      <dgm:spPr/>
      <dgm:t>
        <a:bodyPr/>
        <a:lstStyle/>
        <a:p>
          <a:r>
            <a:rPr lang="en-US" sz="1400" dirty="0"/>
            <a:t>create a lambda from </a:t>
          </a:r>
          <a:r>
            <a:rPr lang="en-US" sz="1400" dirty="0" err="1"/>
            <a:t>bluebrin</a:t>
          </a:r>
          <a:endParaRPr lang="de-DE" sz="1400" dirty="0"/>
        </a:p>
      </dgm:t>
    </dgm:pt>
    <dgm:pt modelId="{78D41688-4D59-2C42-897A-74D40868C111}" type="parTrans" cxnId="{BC9AA43A-E68A-DB4B-BD59-58FA1025047B}">
      <dgm:prSet/>
      <dgm:spPr/>
      <dgm:t>
        <a:bodyPr/>
        <a:lstStyle/>
        <a:p>
          <a:endParaRPr lang="en-GB"/>
        </a:p>
      </dgm:t>
    </dgm:pt>
    <dgm:pt modelId="{0CC6FB08-C5D6-6347-81E1-1CF1738ECE00}" type="sibTrans" cxnId="{BC9AA43A-E68A-DB4B-BD59-58FA1025047B}">
      <dgm:prSet/>
      <dgm:spPr/>
      <dgm:t>
        <a:bodyPr/>
        <a:lstStyle/>
        <a:p>
          <a:endParaRPr lang="en-GB"/>
        </a:p>
      </dgm:t>
    </dgm:pt>
    <dgm:pt modelId="{4C2CFE32-10E6-5049-8B1A-CA88CCB1A918}">
      <dgm:prSet custT="1"/>
      <dgm:spPr/>
      <dgm:t>
        <a:bodyPr/>
        <a:lstStyle/>
        <a:p>
          <a:r>
            <a:rPr lang="en-US" sz="1400" dirty="0"/>
            <a:t>create a lambda from scratch</a:t>
          </a:r>
          <a:endParaRPr lang="de-DE" sz="1400" dirty="0"/>
        </a:p>
      </dgm:t>
    </dgm:pt>
    <dgm:pt modelId="{1E06E3B1-AA3E-4647-92E8-AFA50FAA3053}" type="parTrans" cxnId="{26E9B839-F743-7B4F-B5B7-E8651135399A}">
      <dgm:prSet/>
      <dgm:spPr/>
      <dgm:t>
        <a:bodyPr/>
        <a:lstStyle/>
        <a:p>
          <a:endParaRPr lang="en-GB"/>
        </a:p>
      </dgm:t>
    </dgm:pt>
    <dgm:pt modelId="{EAB7AE96-E03C-A740-BDAC-27146256AD0A}" type="sibTrans" cxnId="{26E9B839-F743-7B4F-B5B7-E8651135399A}">
      <dgm:prSet/>
      <dgm:spPr/>
      <dgm:t>
        <a:bodyPr/>
        <a:lstStyle/>
        <a:p>
          <a:endParaRPr lang="en-GB"/>
        </a:p>
      </dgm:t>
    </dgm:pt>
    <dgm:pt modelId="{DCD55C70-2E7B-9B44-8FF1-BE282D53A99E}">
      <dgm:prSet custT="1"/>
      <dgm:spPr/>
      <dgm:t>
        <a:bodyPr/>
        <a:lstStyle/>
        <a:p>
          <a:r>
            <a:rPr lang="en-GB" sz="1400" b="0" i="0" dirty="0"/>
            <a:t>AWS Command Line Interface</a:t>
          </a:r>
        </a:p>
        <a:p>
          <a:r>
            <a:rPr lang="en-US" sz="1400" dirty="0" err="1"/>
            <a:t>aws</a:t>
          </a:r>
          <a:r>
            <a:rPr lang="en-US" sz="1400" dirty="0"/>
            <a:t>-cli</a:t>
          </a:r>
          <a:endParaRPr lang="de-DE" sz="1400" dirty="0"/>
        </a:p>
      </dgm:t>
    </dgm:pt>
    <dgm:pt modelId="{504C6F91-D940-944E-B6F5-826EA6F58DF0}" type="parTrans" cxnId="{5767485C-CA48-E74E-9DAE-359A5B6751DB}">
      <dgm:prSet/>
      <dgm:spPr/>
      <dgm:t>
        <a:bodyPr/>
        <a:lstStyle/>
        <a:p>
          <a:endParaRPr lang="en-GB"/>
        </a:p>
      </dgm:t>
    </dgm:pt>
    <dgm:pt modelId="{48BDB2FA-B9CA-974A-A087-8A5C2FE52EBA}" type="sibTrans" cxnId="{5767485C-CA48-E74E-9DAE-359A5B6751DB}">
      <dgm:prSet/>
      <dgm:spPr/>
      <dgm:t>
        <a:bodyPr/>
        <a:lstStyle/>
        <a:p>
          <a:endParaRPr lang="en-GB"/>
        </a:p>
      </dgm:t>
    </dgm:pt>
    <dgm:pt modelId="{3969A5D9-4C80-3445-AE94-83F600F23C07}">
      <dgm:prSet custT="1"/>
      <dgm:spPr/>
      <dgm:t>
        <a:bodyPr/>
        <a:lstStyle/>
        <a:p>
          <a:r>
            <a:rPr lang="en-US" sz="1400"/>
            <a:t>create a lambda with the cli</a:t>
          </a:r>
          <a:endParaRPr lang="de-DE" sz="1400"/>
        </a:p>
      </dgm:t>
    </dgm:pt>
    <dgm:pt modelId="{4556F383-99E2-CA45-AB1E-6F5DC34E57EE}" type="parTrans" cxnId="{AF1A83F0-34A8-4C4E-B618-9A2232C3A07E}">
      <dgm:prSet/>
      <dgm:spPr/>
      <dgm:t>
        <a:bodyPr/>
        <a:lstStyle/>
        <a:p>
          <a:endParaRPr lang="en-GB"/>
        </a:p>
      </dgm:t>
    </dgm:pt>
    <dgm:pt modelId="{ABB9709A-7518-564A-A0D6-5ED4D201D2A5}" type="sibTrans" cxnId="{AF1A83F0-34A8-4C4E-B618-9A2232C3A07E}">
      <dgm:prSet/>
      <dgm:spPr/>
      <dgm:t>
        <a:bodyPr/>
        <a:lstStyle/>
        <a:p>
          <a:endParaRPr lang="en-GB"/>
        </a:p>
      </dgm:t>
    </dgm:pt>
    <dgm:pt modelId="{64AEDA3A-66A8-7D48-A721-EFC9A1F1CC94}">
      <dgm:prSet custT="1"/>
      <dgm:spPr/>
      <dgm:t>
        <a:bodyPr/>
        <a:lstStyle/>
        <a:p>
          <a:r>
            <a:rPr lang="en-US" sz="1400"/>
            <a:t>create a lambda with the shell scripts</a:t>
          </a:r>
          <a:endParaRPr lang="de-DE" sz="1400"/>
        </a:p>
      </dgm:t>
    </dgm:pt>
    <dgm:pt modelId="{498B8A36-AEE1-5847-B13B-701E14B406B0}" type="parTrans" cxnId="{2A167B5F-8E00-8B4A-9202-6779B4D673C7}">
      <dgm:prSet/>
      <dgm:spPr/>
      <dgm:t>
        <a:bodyPr/>
        <a:lstStyle/>
        <a:p>
          <a:endParaRPr lang="en-GB"/>
        </a:p>
      </dgm:t>
    </dgm:pt>
    <dgm:pt modelId="{D68B8D39-DE89-AD45-AFAB-B0F3E5526869}" type="sibTrans" cxnId="{2A167B5F-8E00-8B4A-9202-6779B4D673C7}">
      <dgm:prSet/>
      <dgm:spPr/>
      <dgm:t>
        <a:bodyPr/>
        <a:lstStyle/>
        <a:p>
          <a:endParaRPr lang="en-GB"/>
        </a:p>
      </dgm:t>
    </dgm:pt>
    <dgm:pt modelId="{40108FB0-53F7-2B42-9306-EFA8EC85A965}">
      <dgm:prSet custT="1"/>
      <dgm:spPr/>
      <dgm:t>
        <a:bodyPr/>
        <a:lstStyle/>
        <a:p>
          <a:r>
            <a:rPr lang="en-GB" sz="1400" b="0" i="0" dirty="0"/>
            <a:t>AWS SDK for Python </a:t>
          </a:r>
        </a:p>
        <a:p>
          <a:r>
            <a:rPr lang="en-GB" sz="1400" b="0" i="0" dirty="0"/>
            <a:t>Boto3</a:t>
          </a:r>
          <a:endParaRPr lang="de-DE" sz="1400" dirty="0"/>
        </a:p>
      </dgm:t>
    </dgm:pt>
    <dgm:pt modelId="{9F392484-E238-3544-84EE-03920354481B}" type="parTrans" cxnId="{50C1F66A-4396-294E-BE76-B4EAD3F1EA6E}">
      <dgm:prSet/>
      <dgm:spPr/>
      <dgm:t>
        <a:bodyPr/>
        <a:lstStyle/>
        <a:p>
          <a:endParaRPr lang="en-GB"/>
        </a:p>
      </dgm:t>
    </dgm:pt>
    <dgm:pt modelId="{F84DC4E9-49B5-8C44-8027-0C2A9DBD92EC}" type="sibTrans" cxnId="{50C1F66A-4396-294E-BE76-B4EAD3F1EA6E}">
      <dgm:prSet/>
      <dgm:spPr/>
      <dgm:t>
        <a:bodyPr/>
        <a:lstStyle/>
        <a:p>
          <a:endParaRPr lang="en-GB"/>
        </a:p>
      </dgm:t>
    </dgm:pt>
    <dgm:pt modelId="{161DAE6C-541A-1B4C-BA1C-1463F494F439}">
      <dgm:prSet custT="1"/>
      <dgm:spPr/>
      <dgm:t>
        <a:bodyPr/>
        <a:lstStyle/>
        <a:p>
          <a:r>
            <a:rPr lang="en-US" sz="1400" dirty="0"/>
            <a:t>More complex example, create a lambda that use boto3, </a:t>
          </a:r>
          <a:r>
            <a:rPr lang="en-US" sz="1400" dirty="0" err="1"/>
            <a:t>polly</a:t>
          </a:r>
          <a:r>
            <a:rPr lang="en-US" sz="1400" dirty="0"/>
            <a:t>, s3 </a:t>
          </a:r>
          <a:endParaRPr lang="de-DE" sz="1400" dirty="0"/>
        </a:p>
      </dgm:t>
    </dgm:pt>
    <dgm:pt modelId="{7C2F7E82-19B0-4A47-9C62-88AE3A563C01}" type="parTrans" cxnId="{AF281729-8063-D644-89BC-A63128386872}">
      <dgm:prSet/>
      <dgm:spPr/>
      <dgm:t>
        <a:bodyPr/>
        <a:lstStyle/>
        <a:p>
          <a:endParaRPr lang="en-GB"/>
        </a:p>
      </dgm:t>
    </dgm:pt>
    <dgm:pt modelId="{5393FEC6-6307-2146-A140-4F90783C013A}" type="sibTrans" cxnId="{AF281729-8063-D644-89BC-A63128386872}">
      <dgm:prSet/>
      <dgm:spPr/>
      <dgm:t>
        <a:bodyPr/>
        <a:lstStyle/>
        <a:p>
          <a:endParaRPr lang="en-GB"/>
        </a:p>
      </dgm:t>
    </dgm:pt>
    <dgm:pt modelId="{D490BC76-014F-BA4D-973D-28C420EB51F5}">
      <dgm:prSet custT="1"/>
      <dgm:spPr/>
      <dgm:t>
        <a:bodyPr/>
        <a:lstStyle/>
        <a:p>
          <a:r>
            <a:rPr lang="de-DE" sz="1400" dirty="0"/>
            <a:t>Create </a:t>
          </a:r>
          <a:r>
            <a:rPr lang="de-DE" sz="1400" dirty="0" err="1"/>
            <a:t>new</a:t>
          </a:r>
          <a:r>
            <a:rPr lang="de-DE" sz="1400" dirty="0"/>
            <a:t> AWS </a:t>
          </a:r>
          <a:r>
            <a:rPr lang="de-DE" sz="1400" dirty="0" err="1"/>
            <a:t>account</a:t>
          </a:r>
          <a:endParaRPr lang="de-DE" sz="1400" dirty="0"/>
        </a:p>
      </dgm:t>
    </dgm:pt>
    <dgm:pt modelId="{D1DC98D7-3423-3C47-820F-BD6293A7E77B}" type="parTrans" cxnId="{F282F06B-EF34-2C4B-9831-AF248AE8615B}">
      <dgm:prSet/>
      <dgm:spPr/>
      <dgm:t>
        <a:bodyPr/>
        <a:lstStyle/>
        <a:p>
          <a:endParaRPr lang="en-GB"/>
        </a:p>
      </dgm:t>
    </dgm:pt>
    <dgm:pt modelId="{DA01A3BA-6A03-3A47-ADDF-58BA3F50CD04}" type="sibTrans" cxnId="{F282F06B-EF34-2C4B-9831-AF248AE8615B}">
      <dgm:prSet/>
      <dgm:spPr/>
      <dgm:t>
        <a:bodyPr/>
        <a:lstStyle/>
        <a:p>
          <a:endParaRPr lang="en-GB"/>
        </a:p>
      </dgm:t>
    </dgm:pt>
    <dgm:pt modelId="{636C76C3-3135-2649-BF31-D5C5BCCF91C0}">
      <dgm:prSet custT="1"/>
      <dgm:spPr/>
      <dgm:t>
        <a:bodyPr/>
        <a:lstStyle/>
        <a:p>
          <a:r>
            <a:rPr lang="en-US" sz="1400" dirty="0"/>
            <a:t>Intro to </a:t>
          </a:r>
          <a:r>
            <a:rPr lang="en-US" sz="1400" dirty="0" err="1"/>
            <a:t>aws</a:t>
          </a:r>
          <a:r>
            <a:rPr lang="en-US" sz="1400" dirty="0"/>
            <a:t> console: services, region</a:t>
          </a:r>
          <a:endParaRPr lang="de-DE" sz="1400" dirty="0"/>
        </a:p>
      </dgm:t>
    </dgm:pt>
    <dgm:pt modelId="{FC69A437-30D7-084C-8DE4-2E9A57F1279F}" type="parTrans" cxnId="{D9EA89F7-8F75-7646-9415-F7A48898F556}">
      <dgm:prSet/>
      <dgm:spPr/>
      <dgm:t>
        <a:bodyPr/>
        <a:lstStyle/>
        <a:p>
          <a:endParaRPr lang="en-GB"/>
        </a:p>
      </dgm:t>
    </dgm:pt>
    <dgm:pt modelId="{E77EDFFF-B92D-8144-AB79-B03188576204}" type="sibTrans" cxnId="{D9EA89F7-8F75-7646-9415-F7A48898F556}">
      <dgm:prSet/>
      <dgm:spPr/>
      <dgm:t>
        <a:bodyPr/>
        <a:lstStyle/>
        <a:p>
          <a:endParaRPr lang="en-GB"/>
        </a:p>
      </dgm:t>
    </dgm:pt>
    <dgm:pt modelId="{13F3B87E-AF70-CC4A-8704-6B884CE5D06A}">
      <dgm:prSet custT="1"/>
      <dgm:spPr/>
      <dgm:t>
        <a:bodyPr/>
        <a:lstStyle/>
        <a:p>
          <a:r>
            <a:rPr lang="de-DE" sz="1400" dirty="0" err="1"/>
            <a:t>setup</a:t>
          </a:r>
          <a:r>
            <a:rPr lang="de-DE" sz="1400" dirty="0"/>
            <a:t> </a:t>
          </a:r>
          <a:r>
            <a:rPr lang="de-DE" sz="1400" dirty="0" err="1"/>
            <a:t>local</a:t>
          </a:r>
          <a:r>
            <a:rPr lang="de-DE" sz="1400" dirty="0"/>
            <a:t> </a:t>
          </a:r>
          <a:r>
            <a:rPr lang="de-DE" sz="1400" dirty="0" err="1"/>
            <a:t>env</a:t>
          </a:r>
          <a:r>
            <a:rPr lang="de-DE" sz="1400" dirty="0"/>
            <a:t> </a:t>
          </a:r>
          <a:r>
            <a:rPr lang="en-US" sz="1400" dirty="0"/>
            <a:t> </a:t>
          </a:r>
          <a:endParaRPr lang="de-DE" sz="1400" dirty="0"/>
        </a:p>
      </dgm:t>
    </dgm:pt>
    <dgm:pt modelId="{D9BF7B30-EF3A-B448-8613-F7BFE3DA37EE}" type="parTrans" cxnId="{C0F40593-69F6-8049-846A-5F65B3A3A483}">
      <dgm:prSet/>
      <dgm:spPr/>
      <dgm:t>
        <a:bodyPr/>
        <a:lstStyle/>
        <a:p>
          <a:endParaRPr lang="en-GB"/>
        </a:p>
      </dgm:t>
    </dgm:pt>
    <dgm:pt modelId="{C8D120A6-67D0-A043-AB4D-F053BCE5C765}" type="sibTrans" cxnId="{C0F40593-69F6-8049-846A-5F65B3A3A483}">
      <dgm:prSet/>
      <dgm:spPr/>
      <dgm:t>
        <a:bodyPr/>
        <a:lstStyle/>
        <a:p>
          <a:endParaRPr lang="en-GB"/>
        </a:p>
      </dgm:t>
    </dgm:pt>
    <dgm:pt modelId="{A155FFB9-A6C9-4847-8DED-A4AA00870845}" type="pres">
      <dgm:prSet presAssocID="{F1EA76A7-D269-954F-B6B0-370B3DE7530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17FFC41-6D7F-894F-81E2-F92C0168226D}" type="pres">
      <dgm:prSet presAssocID="{ADF7335B-7892-DB45-A157-0810D2FFD538}" presName="vertOne" presStyleCnt="0"/>
      <dgm:spPr/>
    </dgm:pt>
    <dgm:pt modelId="{29AC1867-1060-AB4C-9164-7D432D0785F3}" type="pres">
      <dgm:prSet presAssocID="{ADF7335B-7892-DB45-A157-0810D2FFD538}" presName="txOne" presStyleLbl="node0" presStyleIdx="0" presStyleCnt="2">
        <dgm:presLayoutVars>
          <dgm:chPref val="3"/>
        </dgm:presLayoutVars>
      </dgm:prSet>
      <dgm:spPr/>
    </dgm:pt>
    <dgm:pt modelId="{E8886EA9-0E3F-8B4F-9433-90C4C3898CCF}" type="pres">
      <dgm:prSet presAssocID="{ADF7335B-7892-DB45-A157-0810D2FFD538}" presName="horzOne" presStyleCnt="0"/>
      <dgm:spPr/>
    </dgm:pt>
    <dgm:pt modelId="{54FD404D-829F-2540-A3DB-DD1AD0FB44D6}" type="pres">
      <dgm:prSet presAssocID="{37F7C556-D398-7E48-BB2F-B137F9A8A1A2}" presName="sibSpaceOne" presStyleCnt="0"/>
      <dgm:spPr/>
    </dgm:pt>
    <dgm:pt modelId="{E5B51168-900E-DC47-9686-086B3F8227E3}" type="pres">
      <dgm:prSet presAssocID="{CB0CB030-1ACB-FB49-BAA4-825BC7009366}" presName="vertOne" presStyleCnt="0"/>
      <dgm:spPr/>
    </dgm:pt>
    <dgm:pt modelId="{BA420528-DC23-F84E-8E77-C829FA188FA5}" type="pres">
      <dgm:prSet presAssocID="{CB0CB030-1ACB-FB49-BAA4-825BC7009366}" presName="txOne" presStyleLbl="node0" presStyleIdx="1" presStyleCnt="2">
        <dgm:presLayoutVars>
          <dgm:chPref val="3"/>
        </dgm:presLayoutVars>
      </dgm:prSet>
      <dgm:spPr/>
    </dgm:pt>
    <dgm:pt modelId="{3C21F666-799B-AA49-90B5-638F10CF0331}" type="pres">
      <dgm:prSet presAssocID="{CB0CB030-1ACB-FB49-BAA4-825BC7009366}" presName="parTransOne" presStyleCnt="0"/>
      <dgm:spPr/>
    </dgm:pt>
    <dgm:pt modelId="{24494F2E-69FE-5940-A599-B0DC2F513DDB}" type="pres">
      <dgm:prSet presAssocID="{CB0CB030-1ACB-FB49-BAA4-825BC7009366}" presName="horzOne" presStyleCnt="0"/>
      <dgm:spPr/>
    </dgm:pt>
    <dgm:pt modelId="{B0369F56-857B-BD43-800C-5C17647E096B}" type="pres">
      <dgm:prSet presAssocID="{D490BC76-014F-BA4D-973D-28C420EB51F5}" presName="vertTwo" presStyleCnt="0"/>
      <dgm:spPr/>
    </dgm:pt>
    <dgm:pt modelId="{FBE66D27-B609-6D4E-93F3-C7B944EC27C5}" type="pres">
      <dgm:prSet presAssocID="{D490BC76-014F-BA4D-973D-28C420EB51F5}" presName="txTwo" presStyleLbl="node2" presStyleIdx="0" presStyleCnt="4">
        <dgm:presLayoutVars>
          <dgm:chPref val="3"/>
        </dgm:presLayoutVars>
      </dgm:prSet>
      <dgm:spPr/>
    </dgm:pt>
    <dgm:pt modelId="{C32DCD67-2672-4745-8FB6-099ACE737B96}" type="pres">
      <dgm:prSet presAssocID="{D490BC76-014F-BA4D-973D-28C420EB51F5}" presName="parTransTwo" presStyleCnt="0"/>
      <dgm:spPr/>
    </dgm:pt>
    <dgm:pt modelId="{6F4FB071-AE7C-1D44-86C0-812D17FB6F75}" type="pres">
      <dgm:prSet presAssocID="{D490BC76-014F-BA4D-973D-28C420EB51F5}" presName="horzTwo" presStyleCnt="0"/>
      <dgm:spPr/>
    </dgm:pt>
    <dgm:pt modelId="{6CD57F7B-F5EC-2449-8BD6-1D4D6945D6E8}" type="pres">
      <dgm:prSet presAssocID="{636C76C3-3135-2649-BF31-D5C5BCCF91C0}" presName="vertThree" presStyleCnt="0"/>
      <dgm:spPr/>
    </dgm:pt>
    <dgm:pt modelId="{1F8F2113-CA47-CC44-B391-A6F29A04CFC4}" type="pres">
      <dgm:prSet presAssocID="{636C76C3-3135-2649-BF31-D5C5BCCF91C0}" presName="txThree" presStyleLbl="node3" presStyleIdx="0" presStyleCnt="7">
        <dgm:presLayoutVars>
          <dgm:chPref val="3"/>
        </dgm:presLayoutVars>
      </dgm:prSet>
      <dgm:spPr/>
    </dgm:pt>
    <dgm:pt modelId="{6EFC50DC-D9A0-684A-83D4-890D52299411}" type="pres">
      <dgm:prSet presAssocID="{636C76C3-3135-2649-BF31-D5C5BCCF91C0}" presName="horzThree" presStyleCnt="0"/>
      <dgm:spPr/>
    </dgm:pt>
    <dgm:pt modelId="{F92DA38B-952B-DF45-9252-5F53A582FAE5}" type="pres">
      <dgm:prSet presAssocID="{E77EDFFF-B92D-8144-AB79-B03188576204}" presName="sibSpaceThree" presStyleCnt="0"/>
      <dgm:spPr/>
    </dgm:pt>
    <dgm:pt modelId="{D0A67FEF-DBF2-0E40-8C16-B431E12A3FEE}" type="pres">
      <dgm:prSet presAssocID="{13F3B87E-AF70-CC4A-8704-6B884CE5D06A}" presName="vertThree" presStyleCnt="0"/>
      <dgm:spPr/>
    </dgm:pt>
    <dgm:pt modelId="{E636BD89-E22E-4042-84D1-887CEBBD774A}" type="pres">
      <dgm:prSet presAssocID="{13F3B87E-AF70-CC4A-8704-6B884CE5D06A}" presName="txThree" presStyleLbl="node3" presStyleIdx="1" presStyleCnt="7">
        <dgm:presLayoutVars>
          <dgm:chPref val="3"/>
        </dgm:presLayoutVars>
      </dgm:prSet>
      <dgm:spPr/>
    </dgm:pt>
    <dgm:pt modelId="{A9378304-4C92-F641-B9B8-E0DF257F0FDD}" type="pres">
      <dgm:prSet presAssocID="{13F3B87E-AF70-CC4A-8704-6B884CE5D06A}" presName="horzThree" presStyleCnt="0"/>
      <dgm:spPr/>
    </dgm:pt>
    <dgm:pt modelId="{F1731E99-97D9-FB49-BD32-DFF8530FFE99}" type="pres">
      <dgm:prSet presAssocID="{DA01A3BA-6A03-3A47-ADDF-58BA3F50CD04}" presName="sibSpaceTwo" presStyleCnt="0"/>
      <dgm:spPr/>
    </dgm:pt>
    <dgm:pt modelId="{8535C46B-AB56-7542-BB9A-8B4132AF6719}" type="pres">
      <dgm:prSet presAssocID="{118623C4-38D3-934E-8382-D4A9863ED7A1}" presName="vertTwo" presStyleCnt="0"/>
      <dgm:spPr/>
    </dgm:pt>
    <dgm:pt modelId="{BA43A1A2-DCDE-C14E-BFBD-C467505660D8}" type="pres">
      <dgm:prSet presAssocID="{118623C4-38D3-934E-8382-D4A9863ED7A1}" presName="txTwo" presStyleLbl="node2" presStyleIdx="1" presStyleCnt="4">
        <dgm:presLayoutVars>
          <dgm:chPref val="3"/>
        </dgm:presLayoutVars>
      </dgm:prSet>
      <dgm:spPr/>
    </dgm:pt>
    <dgm:pt modelId="{2E5C630A-6948-4D49-A771-95E5067F92E3}" type="pres">
      <dgm:prSet presAssocID="{118623C4-38D3-934E-8382-D4A9863ED7A1}" presName="parTransTwo" presStyleCnt="0"/>
      <dgm:spPr/>
    </dgm:pt>
    <dgm:pt modelId="{4934C195-6B1C-5040-9CD6-FAD623976E1B}" type="pres">
      <dgm:prSet presAssocID="{118623C4-38D3-934E-8382-D4A9863ED7A1}" presName="horzTwo" presStyleCnt="0"/>
      <dgm:spPr/>
    </dgm:pt>
    <dgm:pt modelId="{25A2ACEA-5A94-584F-A47F-5B5B70C93C56}" type="pres">
      <dgm:prSet presAssocID="{0E83620E-762F-C542-B736-AAEFDD01D998}" presName="vertThree" presStyleCnt="0"/>
      <dgm:spPr/>
    </dgm:pt>
    <dgm:pt modelId="{242978A8-F4DA-384B-9873-92684582D6BF}" type="pres">
      <dgm:prSet presAssocID="{0E83620E-762F-C542-B736-AAEFDD01D998}" presName="txThree" presStyleLbl="node3" presStyleIdx="2" presStyleCnt="7">
        <dgm:presLayoutVars>
          <dgm:chPref val="3"/>
        </dgm:presLayoutVars>
      </dgm:prSet>
      <dgm:spPr/>
    </dgm:pt>
    <dgm:pt modelId="{68148CD2-B7ED-0442-ADFF-46FCBE91AFDC}" type="pres">
      <dgm:prSet presAssocID="{0E83620E-762F-C542-B736-AAEFDD01D998}" presName="horzThree" presStyleCnt="0"/>
      <dgm:spPr/>
    </dgm:pt>
    <dgm:pt modelId="{A64F475F-B091-394B-AB0A-8933FBC3CFF5}" type="pres">
      <dgm:prSet presAssocID="{0CC6FB08-C5D6-6347-81E1-1CF1738ECE00}" presName="sibSpaceThree" presStyleCnt="0"/>
      <dgm:spPr/>
    </dgm:pt>
    <dgm:pt modelId="{72021974-04AC-CF4A-BB9D-8C60E293AB10}" type="pres">
      <dgm:prSet presAssocID="{4C2CFE32-10E6-5049-8B1A-CA88CCB1A918}" presName="vertThree" presStyleCnt="0"/>
      <dgm:spPr/>
    </dgm:pt>
    <dgm:pt modelId="{4193A084-7ACD-5143-B36E-E17EF845FFB7}" type="pres">
      <dgm:prSet presAssocID="{4C2CFE32-10E6-5049-8B1A-CA88CCB1A918}" presName="txThree" presStyleLbl="node3" presStyleIdx="3" presStyleCnt="7">
        <dgm:presLayoutVars>
          <dgm:chPref val="3"/>
        </dgm:presLayoutVars>
      </dgm:prSet>
      <dgm:spPr/>
    </dgm:pt>
    <dgm:pt modelId="{E3E77B5B-1F6C-0340-854F-B56EBB44F84B}" type="pres">
      <dgm:prSet presAssocID="{4C2CFE32-10E6-5049-8B1A-CA88CCB1A918}" presName="horzThree" presStyleCnt="0"/>
      <dgm:spPr/>
    </dgm:pt>
    <dgm:pt modelId="{324A8919-97B9-3E4F-A2F2-4E5F65D17199}" type="pres">
      <dgm:prSet presAssocID="{FD0314A4-DFAE-274D-B0A6-68582FFFAC04}" presName="sibSpaceTwo" presStyleCnt="0"/>
      <dgm:spPr/>
    </dgm:pt>
    <dgm:pt modelId="{1393012A-66A4-1B44-8C8C-658F2C3AD1A9}" type="pres">
      <dgm:prSet presAssocID="{DCD55C70-2E7B-9B44-8FF1-BE282D53A99E}" presName="vertTwo" presStyleCnt="0"/>
      <dgm:spPr/>
    </dgm:pt>
    <dgm:pt modelId="{AA7261B7-C96B-0F45-8301-C17F49CB2BDB}" type="pres">
      <dgm:prSet presAssocID="{DCD55C70-2E7B-9B44-8FF1-BE282D53A99E}" presName="txTwo" presStyleLbl="node2" presStyleIdx="2" presStyleCnt="4">
        <dgm:presLayoutVars>
          <dgm:chPref val="3"/>
        </dgm:presLayoutVars>
      </dgm:prSet>
      <dgm:spPr/>
    </dgm:pt>
    <dgm:pt modelId="{657EA58A-9E91-6547-81C6-72EEFB908EA1}" type="pres">
      <dgm:prSet presAssocID="{DCD55C70-2E7B-9B44-8FF1-BE282D53A99E}" presName="parTransTwo" presStyleCnt="0"/>
      <dgm:spPr/>
    </dgm:pt>
    <dgm:pt modelId="{5AB8C8B5-1807-094E-A5E6-2E96AC110DBE}" type="pres">
      <dgm:prSet presAssocID="{DCD55C70-2E7B-9B44-8FF1-BE282D53A99E}" presName="horzTwo" presStyleCnt="0"/>
      <dgm:spPr/>
    </dgm:pt>
    <dgm:pt modelId="{B8240F3B-DBE7-364D-9D51-8FA1A5C90005}" type="pres">
      <dgm:prSet presAssocID="{3969A5D9-4C80-3445-AE94-83F600F23C07}" presName="vertThree" presStyleCnt="0"/>
      <dgm:spPr/>
    </dgm:pt>
    <dgm:pt modelId="{5172E32D-8B79-CD4A-BD87-52D0A3599ADA}" type="pres">
      <dgm:prSet presAssocID="{3969A5D9-4C80-3445-AE94-83F600F23C07}" presName="txThree" presStyleLbl="node3" presStyleIdx="4" presStyleCnt="7">
        <dgm:presLayoutVars>
          <dgm:chPref val="3"/>
        </dgm:presLayoutVars>
      </dgm:prSet>
      <dgm:spPr/>
    </dgm:pt>
    <dgm:pt modelId="{565E7196-04DC-2A48-A526-2889528933D8}" type="pres">
      <dgm:prSet presAssocID="{3969A5D9-4C80-3445-AE94-83F600F23C07}" presName="horzThree" presStyleCnt="0"/>
      <dgm:spPr/>
    </dgm:pt>
    <dgm:pt modelId="{5129B4B0-BF34-5B4C-A748-E5AEB69155CE}" type="pres">
      <dgm:prSet presAssocID="{ABB9709A-7518-564A-A0D6-5ED4D201D2A5}" presName="sibSpaceThree" presStyleCnt="0"/>
      <dgm:spPr/>
    </dgm:pt>
    <dgm:pt modelId="{EC827005-B9DB-A643-9B29-523324E37DBE}" type="pres">
      <dgm:prSet presAssocID="{64AEDA3A-66A8-7D48-A721-EFC9A1F1CC94}" presName="vertThree" presStyleCnt="0"/>
      <dgm:spPr/>
    </dgm:pt>
    <dgm:pt modelId="{99615BE9-3554-9047-B219-24F1FF04B26E}" type="pres">
      <dgm:prSet presAssocID="{64AEDA3A-66A8-7D48-A721-EFC9A1F1CC94}" presName="txThree" presStyleLbl="node3" presStyleIdx="5" presStyleCnt="7">
        <dgm:presLayoutVars>
          <dgm:chPref val="3"/>
        </dgm:presLayoutVars>
      </dgm:prSet>
      <dgm:spPr/>
    </dgm:pt>
    <dgm:pt modelId="{13874FA3-6651-F843-9780-F400DD1EC8CC}" type="pres">
      <dgm:prSet presAssocID="{64AEDA3A-66A8-7D48-A721-EFC9A1F1CC94}" presName="horzThree" presStyleCnt="0"/>
      <dgm:spPr/>
    </dgm:pt>
    <dgm:pt modelId="{E9C63C86-A795-B840-B5D7-BE6CF4269192}" type="pres">
      <dgm:prSet presAssocID="{48BDB2FA-B9CA-974A-A087-8A5C2FE52EBA}" presName="sibSpaceTwo" presStyleCnt="0"/>
      <dgm:spPr/>
    </dgm:pt>
    <dgm:pt modelId="{9D6F03F4-806F-E547-B22A-29E2EA647309}" type="pres">
      <dgm:prSet presAssocID="{40108FB0-53F7-2B42-9306-EFA8EC85A965}" presName="vertTwo" presStyleCnt="0"/>
      <dgm:spPr/>
    </dgm:pt>
    <dgm:pt modelId="{FFB734AD-26AB-8849-815F-74CC3496FE6C}" type="pres">
      <dgm:prSet presAssocID="{40108FB0-53F7-2B42-9306-EFA8EC85A965}" presName="txTwo" presStyleLbl="node2" presStyleIdx="3" presStyleCnt="4">
        <dgm:presLayoutVars>
          <dgm:chPref val="3"/>
        </dgm:presLayoutVars>
      </dgm:prSet>
      <dgm:spPr/>
    </dgm:pt>
    <dgm:pt modelId="{BE140AA0-0873-114B-B028-0D023D27F7E3}" type="pres">
      <dgm:prSet presAssocID="{40108FB0-53F7-2B42-9306-EFA8EC85A965}" presName="parTransTwo" presStyleCnt="0"/>
      <dgm:spPr/>
    </dgm:pt>
    <dgm:pt modelId="{22FA9C63-6D8D-6F48-9EEE-8733C918083E}" type="pres">
      <dgm:prSet presAssocID="{40108FB0-53F7-2B42-9306-EFA8EC85A965}" presName="horzTwo" presStyleCnt="0"/>
      <dgm:spPr/>
    </dgm:pt>
    <dgm:pt modelId="{0EEBE097-E7C0-9B46-91FE-77CEA15D160A}" type="pres">
      <dgm:prSet presAssocID="{161DAE6C-541A-1B4C-BA1C-1463F494F439}" presName="vertThree" presStyleCnt="0"/>
      <dgm:spPr/>
    </dgm:pt>
    <dgm:pt modelId="{C9CBC83E-2046-7F49-B627-290CD8CDCFDC}" type="pres">
      <dgm:prSet presAssocID="{161DAE6C-541A-1B4C-BA1C-1463F494F439}" presName="txThree" presStyleLbl="node3" presStyleIdx="6" presStyleCnt="7">
        <dgm:presLayoutVars>
          <dgm:chPref val="3"/>
        </dgm:presLayoutVars>
      </dgm:prSet>
      <dgm:spPr/>
    </dgm:pt>
    <dgm:pt modelId="{E123B6A9-F926-3E46-99C8-B832ED30A40C}" type="pres">
      <dgm:prSet presAssocID="{161DAE6C-541A-1B4C-BA1C-1463F494F439}" presName="horzThree" presStyleCnt="0"/>
      <dgm:spPr/>
    </dgm:pt>
  </dgm:ptLst>
  <dgm:cxnLst>
    <dgm:cxn modelId="{AF213F1C-85D2-024B-8061-EC1D603DF728}" srcId="{CB0CB030-1ACB-FB49-BAA4-825BC7009366}" destId="{118623C4-38D3-934E-8382-D4A9863ED7A1}" srcOrd="1" destOrd="0" parTransId="{EB3493E4-7A31-2E4B-A50F-9C1AD96742D8}" sibTransId="{FD0314A4-DFAE-274D-B0A6-68582FFFAC04}"/>
    <dgm:cxn modelId="{ED746020-A5C8-7B49-B42D-824C7E5BB865}" type="presOf" srcId="{CB0CB030-1ACB-FB49-BAA4-825BC7009366}" destId="{BA420528-DC23-F84E-8E77-C829FA188FA5}" srcOrd="0" destOrd="0" presId="urn:microsoft.com/office/officeart/2005/8/layout/hierarchy4"/>
    <dgm:cxn modelId="{AF281729-8063-D644-89BC-A63128386872}" srcId="{40108FB0-53F7-2B42-9306-EFA8EC85A965}" destId="{161DAE6C-541A-1B4C-BA1C-1463F494F439}" srcOrd="0" destOrd="0" parTransId="{7C2F7E82-19B0-4A47-9C62-88AE3A563C01}" sibTransId="{5393FEC6-6307-2146-A140-4F90783C013A}"/>
    <dgm:cxn modelId="{096AD535-94E3-9143-89F3-B925AC8D3B05}" type="presOf" srcId="{161DAE6C-541A-1B4C-BA1C-1463F494F439}" destId="{C9CBC83E-2046-7F49-B627-290CD8CDCFDC}" srcOrd="0" destOrd="0" presId="urn:microsoft.com/office/officeart/2005/8/layout/hierarchy4"/>
    <dgm:cxn modelId="{E4163037-036E-2B41-A8CE-008AAACFFE88}" type="presOf" srcId="{0E83620E-762F-C542-B736-AAEFDD01D998}" destId="{242978A8-F4DA-384B-9873-92684582D6BF}" srcOrd="0" destOrd="0" presId="urn:microsoft.com/office/officeart/2005/8/layout/hierarchy4"/>
    <dgm:cxn modelId="{26E9B839-F743-7B4F-B5B7-E8651135399A}" srcId="{118623C4-38D3-934E-8382-D4A9863ED7A1}" destId="{4C2CFE32-10E6-5049-8B1A-CA88CCB1A918}" srcOrd="1" destOrd="0" parTransId="{1E06E3B1-AA3E-4647-92E8-AFA50FAA3053}" sibTransId="{EAB7AE96-E03C-A740-BDAC-27146256AD0A}"/>
    <dgm:cxn modelId="{BC9AA43A-E68A-DB4B-BD59-58FA1025047B}" srcId="{118623C4-38D3-934E-8382-D4A9863ED7A1}" destId="{0E83620E-762F-C542-B736-AAEFDD01D998}" srcOrd="0" destOrd="0" parTransId="{78D41688-4D59-2C42-897A-74D40868C111}" sibTransId="{0CC6FB08-C5D6-6347-81E1-1CF1738ECE00}"/>
    <dgm:cxn modelId="{6165E241-D623-F14A-B3C8-7FA6E790F7F5}" srcId="{F1EA76A7-D269-954F-B6B0-370B3DE75301}" destId="{CB0CB030-1ACB-FB49-BAA4-825BC7009366}" srcOrd="1" destOrd="0" parTransId="{1841CD1F-1B57-4B42-8B0C-4398A2A11DD2}" sibTransId="{E01085FC-725A-3F47-9E60-DE7649536499}"/>
    <dgm:cxn modelId="{85F67146-6781-344D-8F53-DA85CA83933C}" type="presOf" srcId="{636C76C3-3135-2649-BF31-D5C5BCCF91C0}" destId="{1F8F2113-CA47-CC44-B391-A6F29A04CFC4}" srcOrd="0" destOrd="0" presId="urn:microsoft.com/office/officeart/2005/8/layout/hierarchy4"/>
    <dgm:cxn modelId="{6FE0335B-9DCD-FB4D-B37A-15031A3B2E48}" type="presOf" srcId="{13F3B87E-AF70-CC4A-8704-6B884CE5D06A}" destId="{E636BD89-E22E-4042-84D1-887CEBBD774A}" srcOrd="0" destOrd="0" presId="urn:microsoft.com/office/officeart/2005/8/layout/hierarchy4"/>
    <dgm:cxn modelId="{5767485C-CA48-E74E-9DAE-359A5B6751DB}" srcId="{CB0CB030-1ACB-FB49-BAA4-825BC7009366}" destId="{DCD55C70-2E7B-9B44-8FF1-BE282D53A99E}" srcOrd="2" destOrd="0" parTransId="{504C6F91-D940-944E-B6F5-826EA6F58DF0}" sibTransId="{48BDB2FA-B9CA-974A-A087-8A5C2FE52EBA}"/>
    <dgm:cxn modelId="{2A167B5F-8E00-8B4A-9202-6779B4D673C7}" srcId="{DCD55C70-2E7B-9B44-8FF1-BE282D53A99E}" destId="{64AEDA3A-66A8-7D48-A721-EFC9A1F1CC94}" srcOrd="1" destOrd="0" parTransId="{498B8A36-AEE1-5847-B13B-701E14B406B0}" sibTransId="{D68B8D39-DE89-AD45-AFAB-B0F3E5526869}"/>
    <dgm:cxn modelId="{50C1F66A-4396-294E-BE76-B4EAD3F1EA6E}" srcId="{CB0CB030-1ACB-FB49-BAA4-825BC7009366}" destId="{40108FB0-53F7-2B42-9306-EFA8EC85A965}" srcOrd="3" destOrd="0" parTransId="{9F392484-E238-3544-84EE-03920354481B}" sibTransId="{F84DC4E9-49B5-8C44-8027-0C2A9DBD92EC}"/>
    <dgm:cxn modelId="{F282F06B-EF34-2C4B-9831-AF248AE8615B}" srcId="{CB0CB030-1ACB-FB49-BAA4-825BC7009366}" destId="{D490BC76-014F-BA4D-973D-28C420EB51F5}" srcOrd="0" destOrd="0" parTransId="{D1DC98D7-3423-3C47-820F-BD6293A7E77B}" sibTransId="{DA01A3BA-6A03-3A47-ADDF-58BA3F50CD04}"/>
    <dgm:cxn modelId="{11A67479-CCB6-CC4D-8AE3-18E22F2B9A4D}" type="presOf" srcId="{118623C4-38D3-934E-8382-D4A9863ED7A1}" destId="{BA43A1A2-DCDE-C14E-BFBD-C467505660D8}" srcOrd="0" destOrd="0" presId="urn:microsoft.com/office/officeart/2005/8/layout/hierarchy4"/>
    <dgm:cxn modelId="{ECBAB17F-80ED-544B-B334-783D83CCF784}" srcId="{F1EA76A7-D269-954F-B6B0-370B3DE75301}" destId="{ADF7335B-7892-DB45-A157-0810D2FFD538}" srcOrd="0" destOrd="0" parTransId="{A201CA63-4E2A-E740-A3FA-C8870143D35B}" sibTransId="{37F7C556-D398-7E48-BB2F-B137F9A8A1A2}"/>
    <dgm:cxn modelId="{6CEFF381-7E8C-6140-99A8-DCA27FEF895C}" type="presOf" srcId="{D490BC76-014F-BA4D-973D-28C420EB51F5}" destId="{FBE66D27-B609-6D4E-93F3-C7B944EC27C5}" srcOrd="0" destOrd="0" presId="urn:microsoft.com/office/officeart/2005/8/layout/hierarchy4"/>
    <dgm:cxn modelId="{52F88888-0CA3-9F4D-9E05-F2315DCBD95D}" type="presOf" srcId="{64AEDA3A-66A8-7D48-A721-EFC9A1F1CC94}" destId="{99615BE9-3554-9047-B219-24F1FF04B26E}" srcOrd="0" destOrd="0" presId="urn:microsoft.com/office/officeart/2005/8/layout/hierarchy4"/>
    <dgm:cxn modelId="{C0F40593-69F6-8049-846A-5F65B3A3A483}" srcId="{D490BC76-014F-BA4D-973D-28C420EB51F5}" destId="{13F3B87E-AF70-CC4A-8704-6B884CE5D06A}" srcOrd="1" destOrd="0" parTransId="{D9BF7B30-EF3A-B448-8613-F7BFE3DA37EE}" sibTransId="{C8D120A6-67D0-A043-AB4D-F053BCE5C765}"/>
    <dgm:cxn modelId="{BA9B5C97-7989-AF44-AF09-E497E6830FD7}" type="presOf" srcId="{4C2CFE32-10E6-5049-8B1A-CA88CCB1A918}" destId="{4193A084-7ACD-5143-B36E-E17EF845FFB7}" srcOrd="0" destOrd="0" presId="urn:microsoft.com/office/officeart/2005/8/layout/hierarchy4"/>
    <dgm:cxn modelId="{5565D6B2-872F-3E42-B07A-74F16EF7218D}" type="presOf" srcId="{DCD55C70-2E7B-9B44-8FF1-BE282D53A99E}" destId="{AA7261B7-C96B-0F45-8301-C17F49CB2BDB}" srcOrd="0" destOrd="0" presId="urn:microsoft.com/office/officeart/2005/8/layout/hierarchy4"/>
    <dgm:cxn modelId="{D07549C0-DE9C-2D49-AAF1-84425A6FF352}" type="presOf" srcId="{F1EA76A7-D269-954F-B6B0-370B3DE75301}" destId="{A155FFB9-A6C9-4847-8DED-A4AA00870845}" srcOrd="0" destOrd="0" presId="urn:microsoft.com/office/officeart/2005/8/layout/hierarchy4"/>
    <dgm:cxn modelId="{9D22ABC8-F742-5A46-B22B-FA3B022AA1A5}" type="presOf" srcId="{ADF7335B-7892-DB45-A157-0810D2FFD538}" destId="{29AC1867-1060-AB4C-9164-7D432D0785F3}" srcOrd="0" destOrd="0" presId="urn:microsoft.com/office/officeart/2005/8/layout/hierarchy4"/>
    <dgm:cxn modelId="{A46FEDD0-CF2D-1A4D-A752-353988CAE7EB}" type="presOf" srcId="{40108FB0-53F7-2B42-9306-EFA8EC85A965}" destId="{FFB734AD-26AB-8849-815F-74CC3496FE6C}" srcOrd="0" destOrd="0" presId="urn:microsoft.com/office/officeart/2005/8/layout/hierarchy4"/>
    <dgm:cxn modelId="{03AF6CEF-1F95-1441-AE9F-F7B63DE20576}" type="presOf" srcId="{3969A5D9-4C80-3445-AE94-83F600F23C07}" destId="{5172E32D-8B79-CD4A-BD87-52D0A3599ADA}" srcOrd="0" destOrd="0" presId="urn:microsoft.com/office/officeart/2005/8/layout/hierarchy4"/>
    <dgm:cxn modelId="{AF1A83F0-34A8-4C4E-B618-9A2232C3A07E}" srcId="{DCD55C70-2E7B-9B44-8FF1-BE282D53A99E}" destId="{3969A5D9-4C80-3445-AE94-83F600F23C07}" srcOrd="0" destOrd="0" parTransId="{4556F383-99E2-CA45-AB1E-6F5DC34E57EE}" sibTransId="{ABB9709A-7518-564A-A0D6-5ED4D201D2A5}"/>
    <dgm:cxn modelId="{D9EA89F7-8F75-7646-9415-F7A48898F556}" srcId="{D490BC76-014F-BA4D-973D-28C420EB51F5}" destId="{636C76C3-3135-2649-BF31-D5C5BCCF91C0}" srcOrd="0" destOrd="0" parTransId="{FC69A437-30D7-084C-8DE4-2E9A57F1279F}" sibTransId="{E77EDFFF-B92D-8144-AB79-B03188576204}"/>
    <dgm:cxn modelId="{1F1683A4-DF9F-6D4F-82EC-E4B181A4F005}" type="presParOf" srcId="{A155FFB9-A6C9-4847-8DED-A4AA00870845}" destId="{C17FFC41-6D7F-894F-81E2-F92C0168226D}" srcOrd="0" destOrd="0" presId="urn:microsoft.com/office/officeart/2005/8/layout/hierarchy4"/>
    <dgm:cxn modelId="{9D015692-D330-234A-9080-C4E6636CA028}" type="presParOf" srcId="{C17FFC41-6D7F-894F-81E2-F92C0168226D}" destId="{29AC1867-1060-AB4C-9164-7D432D0785F3}" srcOrd="0" destOrd="0" presId="urn:microsoft.com/office/officeart/2005/8/layout/hierarchy4"/>
    <dgm:cxn modelId="{74232D14-8A03-CE47-A003-3261370C2EA5}" type="presParOf" srcId="{C17FFC41-6D7F-894F-81E2-F92C0168226D}" destId="{E8886EA9-0E3F-8B4F-9433-90C4C3898CCF}" srcOrd="1" destOrd="0" presId="urn:microsoft.com/office/officeart/2005/8/layout/hierarchy4"/>
    <dgm:cxn modelId="{1AF4A5FB-289C-1E47-A4AD-A573A3300FD3}" type="presParOf" srcId="{A155FFB9-A6C9-4847-8DED-A4AA00870845}" destId="{54FD404D-829F-2540-A3DB-DD1AD0FB44D6}" srcOrd="1" destOrd="0" presId="urn:microsoft.com/office/officeart/2005/8/layout/hierarchy4"/>
    <dgm:cxn modelId="{B2B38221-9E50-4640-875C-3421440D7600}" type="presParOf" srcId="{A155FFB9-A6C9-4847-8DED-A4AA00870845}" destId="{E5B51168-900E-DC47-9686-086B3F8227E3}" srcOrd="2" destOrd="0" presId="urn:microsoft.com/office/officeart/2005/8/layout/hierarchy4"/>
    <dgm:cxn modelId="{102C93BB-B72F-AF43-B094-4559724F7F49}" type="presParOf" srcId="{E5B51168-900E-DC47-9686-086B3F8227E3}" destId="{BA420528-DC23-F84E-8E77-C829FA188FA5}" srcOrd="0" destOrd="0" presId="urn:microsoft.com/office/officeart/2005/8/layout/hierarchy4"/>
    <dgm:cxn modelId="{39FED088-8DB5-7545-AA39-5F6B97B5A114}" type="presParOf" srcId="{E5B51168-900E-DC47-9686-086B3F8227E3}" destId="{3C21F666-799B-AA49-90B5-638F10CF0331}" srcOrd="1" destOrd="0" presId="urn:microsoft.com/office/officeart/2005/8/layout/hierarchy4"/>
    <dgm:cxn modelId="{3BB15EA2-9C06-BE45-94DD-EAE8AA46F8CB}" type="presParOf" srcId="{E5B51168-900E-DC47-9686-086B3F8227E3}" destId="{24494F2E-69FE-5940-A599-B0DC2F513DDB}" srcOrd="2" destOrd="0" presId="urn:microsoft.com/office/officeart/2005/8/layout/hierarchy4"/>
    <dgm:cxn modelId="{2F16BF6B-17AC-9D48-B13C-4E27AE43FF5F}" type="presParOf" srcId="{24494F2E-69FE-5940-A599-B0DC2F513DDB}" destId="{B0369F56-857B-BD43-800C-5C17647E096B}" srcOrd="0" destOrd="0" presId="urn:microsoft.com/office/officeart/2005/8/layout/hierarchy4"/>
    <dgm:cxn modelId="{150F6650-DC88-F44E-83B9-ADD255BB5CDB}" type="presParOf" srcId="{B0369F56-857B-BD43-800C-5C17647E096B}" destId="{FBE66D27-B609-6D4E-93F3-C7B944EC27C5}" srcOrd="0" destOrd="0" presId="urn:microsoft.com/office/officeart/2005/8/layout/hierarchy4"/>
    <dgm:cxn modelId="{59A80833-8B16-9546-B481-B86CFA6F082A}" type="presParOf" srcId="{B0369F56-857B-BD43-800C-5C17647E096B}" destId="{C32DCD67-2672-4745-8FB6-099ACE737B96}" srcOrd="1" destOrd="0" presId="urn:microsoft.com/office/officeart/2005/8/layout/hierarchy4"/>
    <dgm:cxn modelId="{32F9DA52-8EE9-7942-8A8E-404CD897513D}" type="presParOf" srcId="{B0369F56-857B-BD43-800C-5C17647E096B}" destId="{6F4FB071-AE7C-1D44-86C0-812D17FB6F75}" srcOrd="2" destOrd="0" presId="urn:microsoft.com/office/officeart/2005/8/layout/hierarchy4"/>
    <dgm:cxn modelId="{3848A90D-C544-E243-989E-EBA77AFE9187}" type="presParOf" srcId="{6F4FB071-AE7C-1D44-86C0-812D17FB6F75}" destId="{6CD57F7B-F5EC-2449-8BD6-1D4D6945D6E8}" srcOrd="0" destOrd="0" presId="urn:microsoft.com/office/officeart/2005/8/layout/hierarchy4"/>
    <dgm:cxn modelId="{B164A082-600F-C341-9CA8-72654E7ED0A3}" type="presParOf" srcId="{6CD57F7B-F5EC-2449-8BD6-1D4D6945D6E8}" destId="{1F8F2113-CA47-CC44-B391-A6F29A04CFC4}" srcOrd="0" destOrd="0" presId="urn:microsoft.com/office/officeart/2005/8/layout/hierarchy4"/>
    <dgm:cxn modelId="{B48C237B-20BA-CA44-BEB2-55F4ED122F21}" type="presParOf" srcId="{6CD57F7B-F5EC-2449-8BD6-1D4D6945D6E8}" destId="{6EFC50DC-D9A0-684A-83D4-890D52299411}" srcOrd="1" destOrd="0" presId="urn:microsoft.com/office/officeart/2005/8/layout/hierarchy4"/>
    <dgm:cxn modelId="{343C9E7B-B3BE-3F41-A001-9ADA1D3D1F62}" type="presParOf" srcId="{6F4FB071-AE7C-1D44-86C0-812D17FB6F75}" destId="{F92DA38B-952B-DF45-9252-5F53A582FAE5}" srcOrd="1" destOrd="0" presId="urn:microsoft.com/office/officeart/2005/8/layout/hierarchy4"/>
    <dgm:cxn modelId="{8AC3C315-D04B-B74C-9C02-C0A842B403C3}" type="presParOf" srcId="{6F4FB071-AE7C-1D44-86C0-812D17FB6F75}" destId="{D0A67FEF-DBF2-0E40-8C16-B431E12A3FEE}" srcOrd="2" destOrd="0" presId="urn:microsoft.com/office/officeart/2005/8/layout/hierarchy4"/>
    <dgm:cxn modelId="{2FCC4F64-6842-2342-8AAB-9FF3DE3F094C}" type="presParOf" srcId="{D0A67FEF-DBF2-0E40-8C16-B431E12A3FEE}" destId="{E636BD89-E22E-4042-84D1-887CEBBD774A}" srcOrd="0" destOrd="0" presId="urn:microsoft.com/office/officeart/2005/8/layout/hierarchy4"/>
    <dgm:cxn modelId="{E087A904-B7B4-EC4B-8D19-C04BF6377836}" type="presParOf" srcId="{D0A67FEF-DBF2-0E40-8C16-B431E12A3FEE}" destId="{A9378304-4C92-F641-B9B8-E0DF257F0FDD}" srcOrd="1" destOrd="0" presId="urn:microsoft.com/office/officeart/2005/8/layout/hierarchy4"/>
    <dgm:cxn modelId="{39A6BCE1-28B7-5F43-9336-38AB5891B6B5}" type="presParOf" srcId="{24494F2E-69FE-5940-A599-B0DC2F513DDB}" destId="{F1731E99-97D9-FB49-BD32-DFF8530FFE99}" srcOrd="1" destOrd="0" presId="urn:microsoft.com/office/officeart/2005/8/layout/hierarchy4"/>
    <dgm:cxn modelId="{57421B77-D5A8-284F-83CC-A7D3544C19B5}" type="presParOf" srcId="{24494F2E-69FE-5940-A599-B0DC2F513DDB}" destId="{8535C46B-AB56-7542-BB9A-8B4132AF6719}" srcOrd="2" destOrd="0" presId="urn:microsoft.com/office/officeart/2005/8/layout/hierarchy4"/>
    <dgm:cxn modelId="{671DA83D-DF1A-5147-A1CC-FFD51C7D9B29}" type="presParOf" srcId="{8535C46B-AB56-7542-BB9A-8B4132AF6719}" destId="{BA43A1A2-DCDE-C14E-BFBD-C467505660D8}" srcOrd="0" destOrd="0" presId="urn:microsoft.com/office/officeart/2005/8/layout/hierarchy4"/>
    <dgm:cxn modelId="{C29FB778-9B08-FE41-A0AB-E9C32A8F39EC}" type="presParOf" srcId="{8535C46B-AB56-7542-BB9A-8B4132AF6719}" destId="{2E5C630A-6948-4D49-A771-95E5067F92E3}" srcOrd="1" destOrd="0" presId="urn:microsoft.com/office/officeart/2005/8/layout/hierarchy4"/>
    <dgm:cxn modelId="{D3B5D5D9-DFA9-8B4B-A9AC-36D68A445DB4}" type="presParOf" srcId="{8535C46B-AB56-7542-BB9A-8B4132AF6719}" destId="{4934C195-6B1C-5040-9CD6-FAD623976E1B}" srcOrd="2" destOrd="0" presId="urn:microsoft.com/office/officeart/2005/8/layout/hierarchy4"/>
    <dgm:cxn modelId="{4457B241-887A-9944-90D1-B16783D3F53D}" type="presParOf" srcId="{4934C195-6B1C-5040-9CD6-FAD623976E1B}" destId="{25A2ACEA-5A94-584F-A47F-5B5B70C93C56}" srcOrd="0" destOrd="0" presId="urn:microsoft.com/office/officeart/2005/8/layout/hierarchy4"/>
    <dgm:cxn modelId="{3998411D-50E9-504D-AAE0-823883CBF65C}" type="presParOf" srcId="{25A2ACEA-5A94-584F-A47F-5B5B70C93C56}" destId="{242978A8-F4DA-384B-9873-92684582D6BF}" srcOrd="0" destOrd="0" presId="urn:microsoft.com/office/officeart/2005/8/layout/hierarchy4"/>
    <dgm:cxn modelId="{02F9D863-3F73-7341-B879-1C90DB9F8835}" type="presParOf" srcId="{25A2ACEA-5A94-584F-A47F-5B5B70C93C56}" destId="{68148CD2-B7ED-0442-ADFF-46FCBE91AFDC}" srcOrd="1" destOrd="0" presId="urn:microsoft.com/office/officeart/2005/8/layout/hierarchy4"/>
    <dgm:cxn modelId="{A4018CD5-D3D4-3545-BD6C-BA15C55AC61B}" type="presParOf" srcId="{4934C195-6B1C-5040-9CD6-FAD623976E1B}" destId="{A64F475F-B091-394B-AB0A-8933FBC3CFF5}" srcOrd="1" destOrd="0" presId="urn:microsoft.com/office/officeart/2005/8/layout/hierarchy4"/>
    <dgm:cxn modelId="{6CA0E7C4-9884-B74E-B92B-022B9404DA05}" type="presParOf" srcId="{4934C195-6B1C-5040-9CD6-FAD623976E1B}" destId="{72021974-04AC-CF4A-BB9D-8C60E293AB10}" srcOrd="2" destOrd="0" presId="urn:microsoft.com/office/officeart/2005/8/layout/hierarchy4"/>
    <dgm:cxn modelId="{D123F59E-8B85-2547-A735-5633293FBC9C}" type="presParOf" srcId="{72021974-04AC-CF4A-BB9D-8C60E293AB10}" destId="{4193A084-7ACD-5143-B36E-E17EF845FFB7}" srcOrd="0" destOrd="0" presId="urn:microsoft.com/office/officeart/2005/8/layout/hierarchy4"/>
    <dgm:cxn modelId="{60556F84-548E-1647-9ED9-E1C3C07EDB0C}" type="presParOf" srcId="{72021974-04AC-CF4A-BB9D-8C60E293AB10}" destId="{E3E77B5B-1F6C-0340-854F-B56EBB44F84B}" srcOrd="1" destOrd="0" presId="urn:microsoft.com/office/officeart/2005/8/layout/hierarchy4"/>
    <dgm:cxn modelId="{4A98A31E-A7B4-844E-A04E-3AD31E066751}" type="presParOf" srcId="{24494F2E-69FE-5940-A599-B0DC2F513DDB}" destId="{324A8919-97B9-3E4F-A2F2-4E5F65D17199}" srcOrd="3" destOrd="0" presId="urn:microsoft.com/office/officeart/2005/8/layout/hierarchy4"/>
    <dgm:cxn modelId="{EEB9978F-307F-D348-ABBD-007C03FF94AD}" type="presParOf" srcId="{24494F2E-69FE-5940-A599-B0DC2F513DDB}" destId="{1393012A-66A4-1B44-8C8C-658F2C3AD1A9}" srcOrd="4" destOrd="0" presId="urn:microsoft.com/office/officeart/2005/8/layout/hierarchy4"/>
    <dgm:cxn modelId="{015C3344-ECE1-8D44-AABB-C764FDEC68FA}" type="presParOf" srcId="{1393012A-66A4-1B44-8C8C-658F2C3AD1A9}" destId="{AA7261B7-C96B-0F45-8301-C17F49CB2BDB}" srcOrd="0" destOrd="0" presId="urn:microsoft.com/office/officeart/2005/8/layout/hierarchy4"/>
    <dgm:cxn modelId="{C583C072-D9BC-A940-906D-911C4B2199CB}" type="presParOf" srcId="{1393012A-66A4-1B44-8C8C-658F2C3AD1A9}" destId="{657EA58A-9E91-6547-81C6-72EEFB908EA1}" srcOrd="1" destOrd="0" presId="urn:microsoft.com/office/officeart/2005/8/layout/hierarchy4"/>
    <dgm:cxn modelId="{B305BFC1-BE99-B240-85F3-E1709AAB07E2}" type="presParOf" srcId="{1393012A-66A4-1B44-8C8C-658F2C3AD1A9}" destId="{5AB8C8B5-1807-094E-A5E6-2E96AC110DBE}" srcOrd="2" destOrd="0" presId="urn:microsoft.com/office/officeart/2005/8/layout/hierarchy4"/>
    <dgm:cxn modelId="{06D900A2-2FCF-F24B-9882-9A75E74B698E}" type="presParOf" srcId="{5AB8C8B5-1807-094E-A5E6-2E96AC110DBE}" destId="{B8240F3B-DBE7-364D-9D51-8FA1A5C90005}" srcOrd="0" destOrd="0" presId="urn:microsoft.com/office/officeart/2005/8/layout/hierarchy4"/>
    <dgm:cxn modelId="{CD7AE105-54B7-F34D-9221-8072C8FBFF21}" type="presParOf" srcId="{B8240F3B-DBE7-364D-9D51-8FA1A5C90005}" destId="{5172E32D-8B79-CD4A-BD87-52D0A3599ADA}" srcOrd="0" destOrd="0" presId="urn:microsoft.com/office/officeart/2005/8/layout/hierarchy4"/>
    <dgm:cxn modelId="{0BADB2DA-C474-6B44-B438-C583AE264BC0}" type="presParOf" srcId="{B8240F3B-DBE7-364D-9D51-8FA1A5C90005}" destId="{565E7196-04DC-2A48-A526-2889528933D8}" srcOrd="1" destOrd="0" presId="urn:microsoft.com/office/officeart/2005/8/layout/hierarchy4"/>
    <dgm:cxn modelId="{22941067-ED0A-BB4B-ACBD-0E8F8343F242}" type="presParOf" srcId="{5AB8C8B5-1807-094E-A5E6-2E96AC110DBE}" destId="{5129B4B0-BF34-5B4C-A748-E5AEB69155CE}" srcOrd="1" destOrd="0" presId="urn:microsoft.com/office/officeart/2005/8/layout/hierarchy4"/>
    <dgm:cxn modelId="{924BE3A7-8A83-2F47-9671-65034DC9BF48}" type="presParOf" srcId="{5AB8C8B5-1807-094E-A5E6-2E96AC110DBE}" destId="{EC827005-B9DB-A643-9B29-523324E37DBE}" srcOrd="2" destOrd="0" presId="urn:microsoft.com/office/officeart/2005/8/layout/hierarchy4"/>
    <dgm:cxn modelId="{F8B00DC0-26D0-8649-A366-EE93FD5E94E0}" type="presParOf" srcId="{EC827005-B9DB-A643-9B29-523324E37DBE}" destId="{99615BE9-3554-9047-B219-24F1FF04B26E}" srcOrd="0" destOrd="0" presId="urn:microsoft.com/office/officeart/2005/8/layout/hierarchy4"/>
    <dgm:cxn modelId="{81958FF9-C869-BC48-9543-2ECBED7EF5FC}" type="presParOf" srcId="{EC827005-B9DB-A643-9B29-523324E37DBE}" destId="{13874FA3-6651-F843-9780-F400DD1EC8CC}" srcOrd="1" destOrd="0" presId="urn:microsoft.com/office/officeart/2005/8/layout/hierarchy4"/>
    <dgm:cxn modelId="{42A9CF21-C8C6-A843-B1B4-52767B410EDE}" type="presParOf" srcId="{24494F2E-69FE-5940-A599-B0DC2F513DDB}" destId="{E9C63C86-A795-B840-B5D7-BE6CF4269192}" srcOrd="5" destOrd="0" presId="urn:microsoft.com/office/officeart/2005/8/layout/hierarchy4"/>
    <dgm:cxn modelId="{29EBAC54-093F-C54E-989E-A076F79F535E}" type="presParOf" srcId="{24494F2E-69FE-5940-A599-B0DC2F513DDB}" destId="{9D6F03F4-806F-E547-B22A-29E2EA647309}" srcOrd="6" destOrd="0" presId="urn:microsoft.com/office/officeart/2005/8/layout/hierarchy4"/>
    <dgm:cxn modelId="{1B385FA2-FB02-F341-A6C5-5A96F672EF44}" type="presParOf" srcId="{9D6F03F4-806F-E547-B22A-29E2EA647309}" destId="{FFB734AD-26AB-8849-815F-74CC3496FE6C}" srcOrd="0" destOrd="0" presId="urn:microsoft.com/office/officeart/2005/8/layout/hierarchy4"/>
    <dgm:cxn modelId="{51A3F861-3F21-804A-868D-1698409417FB}" type="presParOf" srcId="{9D6F03F4-806F-E547-B22A-29E2EA647309}" destId="{BE140AA0-0873-114B-B028-0D023D27F7E3}" srcOrd="1" destOrd="0" presId="urn:microsoft.com/office/officeart/2005/8/layout/hierarchy4"/>
    <dgm:cxn modelId="{0B693A66-86CD-F048-9E88-53D63EBCBD7F}" type="presParOf" srcId="{9D6F03F4-806F-E547-B22A-29E2EA647309}" destId="{22FA9C63-6D8D-6F48-9EEE-8733C918083E}" srcOrd="2" destOrd="0" presId="urn:microsoft.com/office/officeart/2005/8/layout/hierarchy4"/>
    <dgm:cxn modelId="{5B58F806-C07F-5F4A-B571-5640092BE87B}" type="presParOf" srcId="{22FA9C63-6D8D-6F48-9EEE-8733C918083E}" destId="{0EEBE097-E7C0-9B46-91FE-77CEA15D160A}" srcOrd="0" destOrd="0" presId="urn:microsoft.com/office/officeart/2005/8/layout/hierarchy4"/>
    <dgm:cxn modelId="{C645CF0C-7FEA-2247-A8CC-0816439FD084}" type="presParOf" srcId="{0EEBE097-E7C0-9B46-91FE-77CEA15D160A}" destId="{C9CBC83E-2046-7F49-B627-290CD8CDCFDC}" srcOrd="0" destOrd="0" presId="urn:microsoft.com/office/officeart/2005/8/layout/hierarchy4"/>
    <dgm:cxn modelId="{FE5A59D7-8F42-D547-BA71-3C82248B070F}" type="presParOf" srcId="{0EEBE097-E7C0-9B46-91FE-77CEA15D160A}" destId="{E123B6A9-F926-3E46-99C8-B832ED30A40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C1867-1060-AB4C-9164-7D432D0785F3}">
      <dsp:nvSpPr>
        <dsp:cNvPr id="0" name=""/>
        <dsp:cNvSpPr/>
      </dsp:nvSpPr>
      <dsp:spPr>
        <a:xfrm>
          <a:off x="3434" y="2460"/>
          <a:ext cx="1334116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Theortical</a:t>
          </a:r>
          <a:r>
            <a:rPr lang="en-US" sz="1400" kern="1200" dirty="0"/>
            <a:t> info about cloud computing, serverless, </a:t>
          </a:r>
          <a:r>
            <a:rPr lang="en-US" sz="1400" kern="1200" dirty="0" err="1"/>
            <a:t>aws</a:t>
          </a:r>
          <a:r>
            <a:rPr lang="en-US" sz="1400" kern="1200" dirty="0"/>
            <a:t> and lambda </a:t>
          </a:r>
          <a:endParaRPr lang="de-DE" sz="1400" kern="1200" dirty="0"/>
        </a:p>
      </dsp:txBody>
      <dsp:txXfrm>
        <a:off x="42509" y="41535"/>
        <a:ext cx="1255966" cy="1378129"/>
      </dsp:txXfrm>
    </dsp:sp>
    <dsp:sp modelId="{BA420528-DC23-F84E-8E77-C829FA188FA5}">
      <dsp:nvSpPr>
        <dsp:cNvPr id="0" name=""/>
        <dsp:cNvSpPr/>
      </dsp:nvSpPr>
      <dsp:spPr>
        <a:xfrm>
          <a:off x="1561682" y="2460"/>
          <a:ext cx="9843111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Hands-on labs</a:t>
          </a:r>
          <a:endParaRPr lang="de-DE" sz="1400" kern="1200" dirty="0"/>
        </a:p>
      </dsp:txBody>
      <dsp:txXfrm>
        <a:off x="1604335" y="45113"/>
        <a:ext cx="9757805" cy="1370973"/>
      </dsp:txXfrm>
    </dsp:sp>
    <dsp:sp modelId="{FBE66D27-B609-6D4E-93F3-C7B944EC27C5}">
      <dsp:nvSpPr>
        <dsp:cNvPr id="0" name=""/>
        <dsp:cNvSpPr/>
      </dsp:nvSpPr>
      <dsp:spPr>
        <a:xfrm>
          <a:off x="1561682" y="1654017"/>
          <a:ext cx="2724265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Create </a:t>
          </a:r>
          <a:r>
            <a:rPr lang="de-DE" sz="1400" kern="1200" dirty="0" err="1"/>
            <a:t>new</a:t>
          </a:r>
          <a:r>
            <a:rPr lang="de-DE" sz="1400" kern="1200" dirty="0"/>
            <a:t> AWS </a:t>
          </a:r>
          <a:r>
            <a:rPr lang="de-DE" sz="1400" kern="1200" dirty="0" err="1"/>
            <a:t>account</a:t>
          </a:r>
          <a:endParaRPr lang="de-DE" sz="1400" kern="1200" dirty="0"/>
        </a:p>
      </dsp:txBody>
      <dsp:txXfrm>
        <a:off x="1604335" y="1696670"/>
        <a:ext cx="2638959" cy="1370973"/>
      </dsp:txXfrm>
    </dsp:sp>
    <dsp:sp modelId="{1F8F2113-CA47-CC44-B391-A6F29A04CFC4}">
      <dsp:nvSpPr>
        <dsp:cNvPr id="0" name=""/>
        <dsp:cNvSpPr/>
      </dsp:nvSpPr>
      <dsp:spPr>
        <a:xfrm>
          <a:off x="1561682" y="3305573"/>
          <a:ext cx="1334116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Intro to </a:t>
          </a:r>
          <a:r>
            <a:rPr lang="en-US" sz="1400" kern="1200" dirty="0" err="1"/>
            <a:t>aws</a:t>
          </a:r>
          <a:r>
            <a:rPr lang="en-US" sz="1400" kern="1200" dirty="0"/>
            <a:t> console: services, region</a:t>
          </a:r>
          <a:endParaRPr lang="de-DE" sz="1400" kern="1200" dirty="0"/>
        </a:p>
      </dsp:txBody>
      <dsp:txXfrm>
        <a:off x="1600757" y="3344648"/>
        <a:ext cx="1255966" cy="1378129"/>
      </dsp:txXfrm>
    </dsp:sp>
    <dsp:sp modelId="{E636BD89-E22E-4042-84D1-887CEBBD774A}">
      <dsp:nvSpPr>
        <dsp:cNvPr id="0" name=""/>
        <dsp:cNvSpPr/>
      </dsp:nvSpPr>
      <dsp:spPr>
        <a:xfrm>
          <a:off x="2951831" y="3305573"/>
          <a:ext cx="1334116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setup</a:t>
          </a:r>
          <a:r>
            <a:rPr lang="de-DE" sz="1400" kern="1200" dirty="0"/>
            <a:t> </a:t>
          </a:r>
          <a:r>
            <a:rPr lang="de-DE" sz="1400" kern="1200" dirty="0" err="1"/>
            <a:t>local</a:t>
          </a:r>
          <a:r>
            <a:rPr lang="de-DE" sz="1400" kern="1200" dirty="0"/>
            <a:t> </a:t>
          </a:r>
          <a:r>
            <a:rPr lang="de-DE" sz="1400" kern="1200" dirty="0" err="1"/>
            <a:t>env</a:t>
          </a:r>
          <a:r>
            <a:rPr lang="de-DE" sz="1400" kern="1200" dirty="0"/>
            <a:t> </a:t>
          </a:r>
          <a:r>
            <a:rPr lang="en-US" sz="1400" kern="1200" dirty="0"/>
            <a:t> </a:t>
          </a:r>
          <a:endParaRPr lang="de-DE" sz="1400" kern="1200" dirty="0"/>
        </a:p>
      </dsp:txBody>
      <dsp:txXfrm>
        <a:off x="2990906" y="3344648"/>
        <a:ext cx="1255966" cy="1378129"/>
      </dsp:txXfrm>
    </dsp:sp>
    <dsp:sp modelId="{BA43A1A2-DCDE-C14E-BFBD-C467505660D8}">
      <dsp:nvSpPr>
        <dsp:cNvPr id="0" name=""/>
        <dsp:cNvSpPr/>
      </dsp:nvSpPr>
      <dsp:spPr>
        <a:xfrm>
          <a:off x="4398013" y="1654017"/>
          <a:ext cx="2724265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/>
            <a:t>AWS Management Console</a:t>
          </a:r>
          <a:endParaRPr lang="de-DE" sz="1400" b="0" kern="1200" dirty="0"/>
        </a:p>
      </dsp:txBody>
      <dsp:txXfrm>
        <a:off x="4440666" y="1696670"/>
        <a:ext cx="2638959" cy="1370973"/>
      </dsp:txXfrm>
    </dsp:sp>
    <dsp:sp modelId="{242978A8-F4DA-384B-9873-92684582D6BF}">
      <dsp:nvSpPr>
        <dsp:cNvPr id="0" name=""/>
        <dsp:cNvSpPr/>
      </dsp:nvSpPr>
      <dsp:spPr>
        <a:xfrm>
          <a:off x="4398013" y="3305573"/>
          <a:ext cx="1334116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 a lambda from </a:t>
          </a:r>
          <a:r>
            <a:rPr lang="en-US" sz="1400" kern="1200" dirty="0" err="1"/>
            <a:t>bluebrin</a:t>
          </a:r>
          <a:endParaRPr lang="de-DE" sz="1400" kern="1200" dirty="0"/>
        </a:p>
      </dsp:txBody>
      <dsp:txXfrm>
        <a:off x="4437088" y="3344648"/>
        <a:ext cx="1255966" cy="1378129"/>
      </dsp:txXfrm>
    </dsp:sp>
    <dsp:sp modelId="{4193A084-7ACD-5143-B36E-E17EF845FFB7}">
      <dsp:nvSpPr>
        <dsp:cNvPr id="0" name=""/>
        <dsp:cNvSpPr/>
      </dsp:nvSpPr>
      <dsp:spPr>
        <a:xfrm>
          <a:off x="5788163" y="3305573"/>
          <a:ext cx="1334116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 a lambda from scratch</a:t>
          </a:r>
          <a:endParaRPr lang="de-DE" sz="1400" kern="1200" dirty="0"/>
        </a:p>
      </dsp:txBody>
      <dsp:txXfrm>
        <a:off x="5827238" y="3344648"/>
        <a:ext cx="1255966" cy="1378129"/>
      </dsp:txXfrm>
    </dsp:sp>
    <dsp:sp modelId="{AA7261B7-C96B-0F45-8301-C17F49CB2BDB}">
      <dsp:nvSpPr>
        <dsp:cNvPr id="0" name=""/>
        <dsp:cNvSpPr/>
      </dsp:nvSpPr>
      <dsp:spPr>
        <a:xfrm>
          <a:off x="7234345" y="1654017"/>
          <a:ext cx="2724265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/>
            <a:t>AWS Command Line Interface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aws</a:t>
          </a:r>
          <a:r>
            <a:rPr lang="en-US" sz="1400" kern="1200" dirty="0"/>
            <a:t>-cli</a:t>
          </a:r>
          <a:endParaRPr lang="de-DE" sz="1400" kern="1200" dirty="0"/>
        </a:p>
      </dsp:txBody>
      <dsp:txXfrm>
        <a:off x="7276998" y="1696670"/>
        <a:ext cx="2638959" cy="1370973"/>
      </dsp:txXfrm>
    </dsp:sp>
    <dsp:sp modelId="{5172E32D-8B79-CD4A-BD87-52D0A3599ADA}">
      <dsp:nvSpPr>
        <dsp:cNvPr id="0" name=""/>
        <dsp:cNvSpPr/>
      </dsp:nvSpPr>
      <dsp:spPr>
        <a:xfrm>
          <a:off x="7234345" y="3305573"/>
          <a:ext cx="1334116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 a lambda with the cli</a:t>
          </a:r>
          <a:endParaRPr lang="de-DE" sz="1400" kern="1200"/>
        </a:p>
      </dsp:txBody>
      <dsp:txXfrm>
        <a:off x="7273420" y="3344648"/>
        <a:ext cx="1255966" cy="1378129"/>
      </dsp:txXfrm>
    </dsp:sp>
    <dsp:sp modelId="{99615BE9-3554-9047-B219-24F1FF04B26E}">
      <dsp:nvSpPr>
        <dsp:cNvPr id="0" name=""/>
        <dsp:cNvSpPr/>
      </dsp:nvSpPr>
      <dsp:spPr>
        <a:xfrm>
          <a:off x="8624495" y="3305573"/>
          <a:ext cx="1334116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 a lambda with the shell scripts</a:t>
          </a:r>
          <a:endParaRPr lang="de-DE" sz="1400" kern="1200"/>
        </a:p>
      </dsp:txBody>
      <dsp:txXfrm>
        <a:off x="8663570" y="3344648"/>
        <a:ext cx="1255966" cy="1378129"/>
      </dsp:txXfrm>
    </dsp:sp>
    <dsp:sp modelId="{FFB734AD-26AB-8849-815F-74CC3496FE6C}">
      <dsp:nvSpPr>
        <dsp:cNvPr id="0" name=""/>
        <dsp:cNvSpPr/>
      </dsp:nvSpPr>
      <dsp:spPr>
        <a:xfrm>
          <a:off x="10070677" y="1654017"/>
          <a:ext cx="1334116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/>
            <a:t>AWS SDK for Python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/>
            <a:t>Boto3</a:t>
          </a:r>
          <a:endParaRPr lang="de-DE" sz="1400" kern="1200" dirty="0"/>
        </a:p>
      </dsp:txBody>
      <dsp:txXfrm>
        <a:off x="10109752" y="1693092"/>
        <a:ext cx="1255966" cy="1378129"/>
      </dsp:txXfrm>
    </dsp:sp>
    <dsp:sp modelId="{C9CBC83E-2046-7F49-B627-290CD8CDCFDC}">
      <dsp:nvSpPr>
        <dsp:cNvPr id="0" name=""/>
        <dsp:cNvSpPr/>
      </dsp:nvSpPr>
      <dsp:spPr>
        <a:xfrm>
          <a:off x="10070677" y="3305573"/>
          <a:ext cx="1334116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More complex example, create a lambda that use boto3, </a:t>
          </a:r>
          <a:r>
            <a:rPr lang="en-US" sz="1400" kern="1200" dirty="0" err="1"/>
            <a:t>polly</a:t>
          </a:r>
          <a:r>
            <a:rPr lang="en-US" sz="1400" kern="1200" dirty="0"/>
            <a:t>, s3 </a:t>
          </a:r>
          <a:endParaRPr lang="de-DE" sz="1400" kern="1200" dirty="0"/>
        </a:p>
      </dsp:txBody>
      <dsp:txXfrm>
        <a:off x="10109752" y="3344648"/>
        <a:ext cx="1255966" cy="13781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EB40C-728F-BB48-924E-79DE418EA291}" type="datetimeFigureOut">
              <a:rPr lang="en-US" smtClean="0"/>
              <a:t>8/15/20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2B74B-D6BA-3B4A-8B0D-A0B14015C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57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erverless/#Serverless_application_use_case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79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Pytj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6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 you need to run your code/train your model on a server. Instead on owning a data center and servers, some companies  like </a:t>
            </a:r>
            <a:r>
              <a:rPr lang="en-US" dirty="0" err="1"/>
              <a:t>aws</a:t>
            </a:r>
            <a:r>
              <a:rPr lang="en-US" dirty="0"/>
              <a:t>, google and </a:t>
            </a:r>
            <a:r>
              <a:rPr lang="en-US" dirty="0" err="1"/>
              <a:t>microdsoft</a:t>
            </a:r>
            <a:r>
              <a:rPr lang="en-US" dirty="0"/>
              <a:t> started renting them to others.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60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22 launched regions</a:t>
            </a:r>
          </a:p>
          <a:p>
            <a:r>
              <a:rPr lang="en-US" dirty="0"/>
              <a:t>#4 announced regions</a:t>
            </a:r>
          </a:p>
          <a:p>
            <a:r>
              <a:rPr lang="en-US" dirty="0"/>
              <a:t>#69 </a:t>
            </a:r>
            <a:r>
              <a:rPr lang="en-US" dirty="0" err="1"/>
              <a:t>az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47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47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Serverless</a:t>
            </a:r>
            <a:r>
              <a:rPr lang="de-DE" dirty="0"/>
              <a:t>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thinking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servers</a:t>
            </a:r>
            <a:r>
              <a:rPr lang="de-DE" dirty="0"/>
              <a:t>. 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eliminates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provisioning</a:t>
            </a:r>
            <a:r>
              <a:rPr lang="de-DE" dirty="0"/>
              <a:t>, </a:t>
            </a:r>
            <a:r>
              <a:rPr lang="de-DE" dirty="0" err="1"/>
              <a:t>patching</a:t>
            </a:r>
            <a:r>
              <a:rPr lang="de-DE" dirty="0"/>
              <a:t>, </a:t>
            </a:r>
            <a:r>
              <a:rPr lang="de-DE" dirty="0" err="1"/>
              <a:t>operating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maintenance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capacity</a:t>
            </a:r>
            <a:r>
              <a:rPr lang="de-DE" dirty="0"/>
              <a:t> </a:t>
            </a:r>
            <a:r>
              <a:rPr lang="de-DE" dirty="0" err="1"/>
              <a:t>provisioning</a:t>
            </a:r>
            <a:r>
              <a:rPr lang="de-DE" dirty="0"/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 </a:t>
            </a:r>
            <a:r>
              <a:rPr lang="de-DE" dirty="0">
                <a:hlinkClick r:id="rId3"/>
              </a:rPr>
              <a:t>nearly any type of application</a:t>
            </a:r>
            <a:r>
              <a:rPr lang="de-DE" dirty="0"/>
              <a:t> </a:t>
            </a:r>
            <a:r>
              <a:rPr lang="de-DE" dirty="0" err="1"/>
              <a:t>or</a:t>
            </a:r>
            <a:r>
              <a:rPr lang="de-DE" dirty="0"/>
              <a:t> backend </a:t>
            </a:r>
            <a:r>
              <a:rPr lang="de-DE" dirty="0" err="1"/>
              <a:t>service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high </a:t>
            </a:r>
            <a:r>
              <a:rPr lang="de-DE" dirty="0" err="1"/>
              <a:t>availability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handled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9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44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66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93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8EEE-5DE3-7443-8E8E-5569BA078B03}" type="datetime1">
              <a:rPr lang="de-DE" smtClean="0"/>
              <a:t>15.08.20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64E3-FD15-7B45-9B1E-56C062E4FE59}" type="datetime1">
              <a:rPr lang="de-DE" smtClean="0"/>
              <a:t>15.08.20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B1D9A-9C39-F94A-8F8B-2D35981D07ED}" type="datetime1">
              <a:rPr lang="de-DE" smtClean="0"/>
              <a:t>15.08.20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2EC86-6A4D-9F4B-8B9E-0706031D0EAC}" type="datetime1">
              <a:rPr lang="de-DE" smtClean="0"/>
              <a:t>15.08.20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719FCCD-3044-9D4F-8AC6-5DB747DCC329}" type="datetime1">
              <a:rPr lang="de-DE" smtClean="0"/>
              <a:t>15.08.20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DD1A-1F82-6C4B-9B88-532F4231E65B}" type="datetime1">
              <a:rPr lang="de-DE" smtClean="0"/>
              <a:t>15.08.20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99C9-6917-D544-9762-E3D63D2A3EFE}" type="datetime1">
              <a:rPr lang="de-DE" smtClean="0"/>
              <a:t>15.08.20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C342-F5C0-044B-8611-787C8523CAE5}" type="datetime1">
              <a:rPr lang="de-DE" smtClean="0"/>
              <a:t>15.08.20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8F07-4F62-554F-ACDD-BE2E3E70F956}" type="datetime1">
              <a:rPr lang="de-DE" smtClean="0"/>
              <a:t>15.08.20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A5EA7-4F14-1F48-9039-D0898DE5AD49}" type="datetime1">
              <a:rPr lang="de-DE" smtClean="0"/>
              <a:t>15.08.20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CE4A-CCA2-6F41-A86C-AF2D59027DA3}" type="datetime1">
              <a:rPr lang="de-DE" smtClean="0"/>
              <a:t>15.08.20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02CC218-F8DE-F44A-BA32-80FD727C93CC}" type="datetime1">
              <a:rPr lang="de-DE" smtClean="0"/>
              <a:t>15.08.20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s.amazon.com/about-aws/global-infrastructur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erverles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0.sv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1C35E-60BB-184F-8891-DA4C15C7E3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Serverless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9441B6-A362-E948-9F3A-14EBC0908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7448" y="5174270"/>
            <a:ext cx="2536952" cy="1069848"/>
          </a:xfrm>
        </p:spPr>
        <p:txBody>
          <a:bodyPr/>
          <a:lstStyle/>
          <a:p>
            <a:r>
              <a:rPr lang="en-US" dirty="0"/>
              <a:t>Safaa Alnabulsi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C552F-45C8-8C4E-A95D-38E8CF509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4B13-89F3-D442-A31D-D7639897BB3B}" type="datetime1">
              <a:rPr lang="de-DE" smtClean="0"/>
              <a:t>15.08.20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51088A-49CC-8244-9B06-1BF8C906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B0EEE-615B-E242-ADB4-5CAF96A2BBB5}"/>
              </a:ext>
            </a:extLst>
          </p:cNvPr>
          <p:cNvSpPr txBox="1"/>
          <p:nvPr/>
        </p:nvSpPr>
        <p:spPr>
          <a:xfrm>
            <a:off x="5554133" y="5452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52E60D4-1325-4C45-8FC4-5C6C43C6FBDB}"/>
              </a:ext>
            </a:extLst>
          </p:cNvPr>
          <p:cNvSpPr txBox="1">
            <a:spLocks/>
          </p:cNvSpPr>
          <p:nvPr/>
        </p:nvSpPr>
        <p:spPr>
          <a:xfrm>
            <a:off x="8435848" y="5166940"/>
            <a:ext cx="2994152" cy="1069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Science Retreat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2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F3D2-A27D-4F4D-AB14-F65AE83AA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0"/>
            <a:ext cx="10058400" cy="160934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DCC19E2-19B2-F94E-9696-211DC74716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2963670"/>
              </p:ext>
            </p:extLst>
          </p:nvPr>
        </p:nvGraphicFramePr>
        <p:xfrm>
          <a:off x="508001" y="1407887"/>
          <a:ext cx="11408228" cy="4764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FB2C0-8A73-C041-A08B-BE269F90C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E14B6-CB68-9D47-8BB1-9A11D754FA72}" type="datetime1">
              <a:rPr lang="de-DE" smtClean="0"/>
              <a:t>15.08.20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8C8E53-E61F-A34E-A2B3-81488D1DB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5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EC56-42C5-AC41-8171-CC19ABA4E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is cloud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DBABB-3C12-6240-871E-CBD57A240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73168" cy="40507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on-</a:t>
            </a:r>
            <a:r>
              <a:rPr lang="de-DE" dirty="0" err="1"/>
              <a:t>demand</a:t>
            </a:r>
            <a:r>
              <a:rPr lang="de-DE" dirty="0"/>
              <a:t> </a:t>
            </a:r>
            <a:r>
              <a:rPr lang="de-DE" dirty="0" err="1"/>
              <a:t>delivery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IT </a:t>
            </a:r>
            <a:r>
              <a:rPr lang="de-DE" dirty="0" err="1"/>
              <a:t>resources</a:t>
            </a:r>
            <a:r>
              <a:rPr lang="de-DE" dirty="0"/>
              <a:t> 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pay-as-you-go</a:t>
            </a:r>
            <a:r>
              <a:rPr lang="de-DE" dirty="0"/>
              <a:t> </a:t>
            </a:r>
            <a:r>
              <a:rPr lang="de-DE" dirty="0" err="1"/>
              <a:t>pricing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09EB6-977C-2647-807C-FAB568311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416" y="2954630"/>
            <a:ext cx="4773168" cy="28639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BCC27-6193-4045-BE78-B87A7002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B164-7857-0C48-9F29-FA17655A5760}" type="datetime1">
              <a:rPr lang="de-DE" smtClean="0"/>
              <a:t>15.08.20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BF8EC-F313-AE41-8AD1-AC6B5AA2B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89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43135-4B01-AD48-B822-453C37D3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291AB9-A5FA-B642-A586-0FD9DA150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84" y="2120900"/>
            <a:ext cx="7501582" cy="40513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4213E3-70DF-9F4E-AC7A-9D953CD32D01}"/>
              </a:ext>
            </a:extLst>
          </p:cNvPr>
          <p:cNvSpPr/>
          <p:nvPr/>
        </p:nvSpPr>
        <p:spPr>
          <a:xfrm>
            <a:off x="2348384" y="6199124"/>
            <a:ext cx="65608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hlinkClick r:id="rId4"/>
              </a:rPr>
              <a:t>https://aws.amazon.com/about-aws/global-infrastructure/</a:t>
            </a:r>
            <a:endParaRPr lang="en-US" sz="11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F02F49-DBA7-EC47-A939-FE1D03DEE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F8F5-9DFD-1247-B7C4-A0C5D6C8376F}" type="datetime1">
              <a:rPr lang="de-DE" smtClean="0"/>
              <a:t>15.08.20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1596B-39EA-794E-97BE-C25CE6F2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50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03C2-E4D4-C54F-9FE3-8DEFD873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the Data center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4F5EF2-5A95-BB49-8BE6-421051CB0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3092" y="2120900"/>
            <a:ext cx="6752166" cy="40513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DE0986-2D11-8340-8B14-67DCC1509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F64B2-9006-E64F-A22C-4CC449322152}" type="datetime1">
              <a:rPr lang="de-DE" smtClean="0"/>
              <a:t>15.08.20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541D7-6645-F648-9CF0-A629A429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75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E8F83-4A5B-9D45-9000-07A833D5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1D806-8BA4-C24D-8051-B87DD63A7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indent="-182880" algn="l" defTabSz="914400" rtl="0" eaLnBrk="1" latinLnBrk="0" hangingPunct="1">
              <a:lnSpc>
                <a:spcPct val="20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severs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provision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manage</a:t>
            </a:r>
          </a:p>
          <a:p>
            <a:pPr marL="182880" indent="-182880" algn="l" defTabSz="914400" rtl="0" eaLnBrk="1" latinLnBrk="0" hangingPunct="1">
              <a:lnSpc>
                <a:spcPct val="20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  <a:p>
            <a:pPr>
              <a:lnSpc>
                <a:spcPct val="200000"/>
              </a:lnSpc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pay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pPr>
              <a:lnSpc>
                <a:spcPct val="200000"/>
              </a:lnSpc>
            </a:pPr>
            <a:r>
              <a:rPr lang="de-DE" dirty="0" err="1"/>
              <a:t>Built</a:t>
            </a:r>
            <a:r>
              <a:rPr lang="de-DE" dirty="0"/>
              <a:t>-in </a:t>
            </a:r>
            <a:r>
              <a:rPr lang="de-DE" dirty="0" err="1"/>
              <a:t>availabilty</a:t>
            </a:r>
            <a:endParaRPr lang="de-DE" dirty="0"/>
          </a:p>
          <a:p>
            <a:pPr marL="182880" indent="-182880" algn="l" defTabSz="914400" rtl="0" eaLnBrk="1" latinLnBrk="0" hangingPunct="1">
              <a:lnSpc>
                <a:spcPct val="20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808F1-74BD-DE40-A520-C6581A242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9F361-C1F7-4547-906F-1AA72181FA74}" type="datetime1">
              <a:rPr lang="de-DE" smtClean="0"/>
              <a:t>15.08.20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993AA-29F1-E045-9B71-08CDF9867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7279-7A24-614C-925F-9C867E590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de-DE" dirty="0"/>
              <a:t>AWS </a:t>
            </a:r>
            <a:r>
              <a:rPr lang="de-DE" dirty="0" err="1"/>
              <a:t>serverless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263B2C-A6C2-1A45-89F5-EFA25BEF0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6354" y="1913021"/>
            <a:ext cx="9304642" cy="352558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D98E0-CD6A-B74D-B26C-1C0A7B298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6FC4-F072-F946-9ED1-3AC3A2C3D9FB}" type="datetime1">
              <a:rPr lang="de-DE" smtClean="0"/>
              <a:t>15.08.20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96175-39CE-E948-B146-7C880F0E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60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D6DA9-2301-DB4F-B885-D58A04B6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AWS Lambda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B1919-0482-4140-B66D-024AE15F2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121408"/>
            <a:ext cx="6482419" cy="4050792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de-DE" dirty="0"/>
              <a:t>AWS Lambda </a:t>
            </a:r>
            <a:r>
              <a:rPr lang="de-DE" dirty="0" err="1"/>
              <a:t>is</a:t>
            </a:r>
            <a:r>
              <a:rPr lang="de-DE" dirty="0"/>
              <a:t> a </a:t>
            </a:r>
            <a:r>
              <a:rPr lang="de-DE" dirty="0">
                <a:hlinkClick r:id="rId3"/>
              </a:rPr>
              <a:t>serverless compute</a:t>
            </a:r>
            <a:r>
              <a:rPr lang="de-DE" dirty="0"/>
              <a:t> </a:t>
            </a:r>
            <a:r>
              <a:rPr lang="de-DE" dirty="0" err="1"/>
              <a:t>service</a:t>
            </a:r>
            <a:r>
              <a:rPr lang="de-DE" dirty="0"/>
              <a:t> </a:t>
            </a:r>
            <a:endParaRPr lang="ar-SA" dirty="0"/>
          </a:p>
          <a:p>
            <a:pPr>
              <a:lnSpc>
                <a:spcPct val="170000"/>
              </a:lnSpc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in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events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manages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</a:t>
            </a:r>
          </a:p>
          <a:p>
            <a:pPr>
              <a:lnSpc>
                <a:spcPct val="170000"/>
              </a:lnSpc>
            </a:pP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AWS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logic</a:t>
            </a:r>
            <a:endParaRPr lang="de-D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2AF45CB-9A70-B344-B36F-BD5838F19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2307" y="2381985"/>
            <a:ext cx="3261974" cy="326197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2DCAF-2B5E-3E41-8D65-78BE478DD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1E6EEDD-0D0F-A741-B009-0C049142CD57}" type="datetime1">
              <a:rPr lang="de-DE" smtClean="0"/>
              <a:pPr>
                <a:spcAft>
                  <a:spcPts val="600"/>
                </a:spcAft>
              </a:pPr>
              <a:t>15.08.20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FC568-B030-0743-8271-BBD151B4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30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1996-49E9-5D46-9351-EC8F6993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99F516-BEAF-A949-9F5A-0B42E6516BEB}"/>
              </a:ext>
            </a:extLst>
          </p:cNvPr>
          <p:cNvSpPr txBox="1"/>
          <p:nvPr/>
        </p:nvSpPr>
        <p:spPr>
          <a:xfrm>
            <a:off x="4865111" y="2460245"/>
            <a:ext cx="230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Lambda Function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8DAA7F1-1D48-9840-9976-8DB236C80EF0}"/>
              </a:ext>
            </a:extLst>
          </p:cNvPr>
          <p:cNvSpPr/>
          <p:nvPr/>
        </p:nvSpPr>
        <p:spPr>
          <a:xfrm>
            <a:off x="6727005" y="3495525"/>
            <a:ext cx="1708484" cy="307777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age4image9183440">
            <a:extLst>
              <a:ext uri="{FF2B5EF4-FFF2-40B4-BE49-F238E27FC236}">
                <a16:creationId xmlns:a16="http://schemas.microsoft.com/office/drawing/2014/main" id="{1EF126CD-C1D5-4D44-A24B-95F4F7538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674" y="3225254"/>
            <a:ext cx="707282" cy="69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DDF763-B850-A94A-A5B3-41528F9EF29B}"/>
              </a:ext>
            </a:extLst>
          </p:cNvPr>
          <p:cNvSpPr txBox="1"/>
          <p:nvPr/>
        </p:nvSpPr>
        <p:spPr>
          <a:xfrm>
            <a:off x="1717487" y="2474949"/>
            <a:ext cx="208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is triggered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89E9519-AD88-0C41-A137-00BAAABD6719}"/>
              </a:ext>
            </a:extLst>
          </p:cNvPr>
          <p:cNvSpPr/>
          <p:nvPr/>
        </p:nvSpPr>
        <p:spPr>
          <a:xfrm>
            <a:off x="3605464" y="3515865"/>
            <a:ext cx="1708484" cy="307777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2955D48-854E-734C-83F2-4089152C2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5071" y="3054596"/>
            <a:ext cx="881858" cy="8818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4B1EE2A-B5E2-DC4A-91B9-D06FB39030F3}"/>
              </a:ext>
            </a:extLst>
          </p:cNvPr>
          <p:cNvSpPr txBox="1"/>
          <p:nvPr/>
        </p:nvSpPr>
        <p:spPr>
          <a:xfrm>
            <a:off x="8435489" y="2460245"/>
            <a:ext cx="2301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AWS service or resource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7426891-3501-6943-8981-A4F40E91E8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25565" y="3225254"/>
            <a:ext cx="711200" cy="7112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250C720-E47A-DA4E-9F94-0754F9CEA1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6841" y="3225254"/>
            <a:ext cx="711200" cy="7112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4FCC05E-C876-804E-A469-4EC843B01C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4674" y="4532878"/>
            <a:ext cx="711200" cy="7112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D9157ECA-B884-7848-BF94-0DA173876BC6}"/>
              </a:ext>
            </a:extLst>
          </p:cNvPr>
          <p:cNvSpPr/>
          <p:nvPr/>
        </p:nvSpPr>
        <p:spPr>
          <a:xfrm rot="20336469">
            <a:off x="3603707" y="4465823"/>
            <a:ext cx="1708484" cy="307777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3BD5B9-BC56-7449-BF04-2F241E7A1286}"/>
              </a:ext>
            </a:extLst>
          </p:cNvPr>
          <p:cNvSpPr txBox="1"/>
          <p:nvPr/>
        </p:nvSpPr>
        <p:spPr>
          <a:xfrm>
            <a:off x="1069848" y="4094179"/>
            <a:ext cx="346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call to API Gateway endpoint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967EEB-CEDE-E744-9C41-1F8323EA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B5548-A0F1-F444-8E00-C2E453F72EDD}" type="datetime1">
              <a:rPr lang="de-DE" smtClean="0"/>
              <a:t>15.08.20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99E6F-768B-644C-B468-9E4178627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127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2961</TotalTime>
  <Words>338</Words>
  <Application>Microsoft Macintosh PowerPoint</Application>
  <PresentationFormat>Widescreen</PresentationFormat>
  <Paragraphs>77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Serverless</vt:lpstr>
      <vt:lpstr>Agenda</vt:lpstr>
      <vt:lpstr>What is cloud computing?</vt:lpstr>
      <vt:lpstr>Regions</vt:lpstr>
      <vt:lpstr>Inside the Data center</vt:lpstr>
      <vt:lpstr>What is serverless?</vt:lpstr>
      <vt:lpstr>AWS serverless platform</vt:lpstr>
      <vt:lpstr>AWS Lambda</vt:lpstr>
      <vt:lpstr>How to use it?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</dc:title>
  <dc:creator>Safaa Alnabulsi</dc:creator>
  <cp:lastModifiedBy>Safaa Alnabulsi</cp:lastModifiedBy>
  <cp:revision>20</cp:revision>
  <dcterms:created xsi:type="dcterms:W3CDTF">2020-02-29T13:10:55Z</dcterms:created>
  <dcterms:modified xsi:type="dcterms:W3CDTF">2020-08-15T11:26:14Z</dcterms:modified>
</cp:coreProperties>
</file>